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8" r:id="rId3"/>
    <p:sldId id="260" r:id="rId4"/>
    <p:sldId id="261" r:id="rId5"/>
    <p:sldId id="259" r:id="rId6"/>
    <p:sldId id="262" r:id="rId7"/>
    <p:sldId id="266" r:id="rId8"/>
    <p:sldId id="267" r:id="rId9"/>
    <p:sldId id="268" r:id="rId10"/>
    <p:sldId id="288" r:id="rId11"/>
    <p:sldId id="269" r:id="rId12"/>
    <p:sldId id="289" r:id="rId13"/>
    <p:sldId id="290" r:id="rId14"/>
    <p:sldId id="270" r:id="rId15"/>
    <p:sldId id="271" r:id="rId16"/>
    <p:sldId id="291" r:id="rId17"/>
    <p:sldId id="292" r:id="rId18"/>
    <p:sldId id="293" r:id="rId19"/>
    <p:sldId id="294" r:id="rId20"/>
    <p:sldId id="278" r:id="rId21"/>
    <p:sldId id="295" r:id="rId22"/>
    <p:sldId id="296" r:id="rId23"/>
    <p:sldId id="297" r:id="rId24"/>
    <p:sldId id="279" r:id="rId25"/>
    <p:sldId id="283" r:id="rId26"/>
    <p:sldId id="284" r:id="rId27"/>
    <p:sldId id="285" r:id="rId28"/>
    <p:sldId id="286" r:id="rId29"/>
    <p:sldId id="287" r:id="rId30"/>
    <p:sldId id="280" r:id="rId31"/>
    <p:sldId id="282" r:id="rId32"/>
    <p:sldId id="298"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7" d="100"/>
          <a:sy n="107" d="100"/>
        </p:scale>
        <p:origin x="893"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ohail Tanveer" userId="35fcf20929927222" providerId="LiveId" clId="{DF2309F6-7A06-4820-9855-DAAB02C86E63}"/>
    <pc:docChg chg="undo custSel addSld delSld modSld">
      <pc:chgData name="Md Sohail Tanveer" userId="35fcf20929927222" providerId="LiveId" clId="{DF2309F6-7A06-4820-9855-DAAB02C86E63}" dt="2023-01-12T05:56:20.322" v="6712" actId="478"/>
      <pc:docMkLst>
        <pc:docMk/>
      </pc:docMkLst>
      <pc:sldChg chg="addSp delSp modSp mod delAnim">
        <pc:chgData name="Md Sohail Tanveer" userId="35fcf20929927222" providerId="LiveId" clId="{DF2309F6-7A06-4820-9855-DAAB02C86E63}" dt="2023-01-12T05:54:47.358" v="6680" actId="478"/>
        <pc:sldMkLst>
          <pc:docMk/>
          <pc:sldMk cId="0" sldId="256"/>
        </pc:sldMkLst>
        <pc:spChg chg="mod">
          <ac:chgData name="Md Sohail Tanveer" userId="35fcf20929927222" providerId="LiveId" clId="{DF2309F6-7A06-4820-9855-DAAB02C86E63}" dt="2022-12-30T14:59:44.614" v="57" actId="20577"/>
          <ac:spMkLst>
            <pc:docMk/>
            <pc:sldMk cId="0" sldId="256"/>
            <ac:spMk id="55" creationId="{00000000-0000-0000-0000-000000000000}"/>
          </ac:spMkLst>
        </pc:spChg>
        <pc:picChg chg="add del mod">
          <ac:chgData name="Md Sohail Tanveer" userId="35fcf20929927222" providerId="LiveId" clId="{DF2309F6-7A06-4820-9855-DAAB02C86E63}" dt="2023-01-12T05:54:47.358" v="6680" actId="478"/>
          <ac:picMkLst>
            <pc:docMk/>
            <pc:sldMk cId="0" sldId="256"/>
            <ac:picMk id="2" creationId="{ADBFAEC1-DC29-67D1-A4C3-2CA54C3B717C}"/>
          </ac:picMkLst>
        </pc:picChg>
      </pc:sldChg>
      <pc:sldChg chg="addSp delSp modSp mod delAnim">
        <pc:chgData name="Md Sohail Tanveer" userId="35fcf20929927222" providerId="LiveId" clId="{DF2309F6-7A06-4820-9855-DAAB02C86E63}" dt="2023-01-12T05:54:50.229" v="6681" actId="478"/>
        <pc:sldMkLst>
          <pc:docMk/>
          <pc:sldMk cId="3555785484" sldId="258"/>
        </pc:sldMkLst>
        <pc:spChg chg="mod">
          <ac:chgData name="Md Sohail Tanveer" userId="35fcf20929927222" providerId="LiveId" clId="{DF2309F6-7A06-4820-9855-DAAB02C86E63}" dt="2022-12-30T15:01:25.895" v="75" actId="113"/>
          <ac:spMkLst>
            <pc:docMk/>
            <pc:sldMk cId="3555785484" sldId="258"/>
            <ac:spMk id="2" creationId="{F5C79875-917D-D095-BBD8-7E95CD3F813E}"/>
          </ac:spMkLst>
        </pc:spChg>
        <pc:spChg chg="mod">
          <ac:chgData name="Md Sohail Tanveer" userId="35fcf20929927222" providerId="LiveId" clId="{DF2309F6-7A06-4820-9855-DAAB02C86E63}" dt="2022-12-30T17:58:23" v="989" actId="20577"/>
          <ac:spMkLst>
            <pc:docMk/>
            <pc:sldMk cId="3555785484" sldId="258"/>
            <ac:spMk id="5" creationId="{2ACD7056-DAD3-EB4D-CAA2-2ADC63E56D44}"/>
          </ac:spMkLst>
        </pc:spChg>
        <pc:picChg chg="add del mod">
          <ac:chgData name="Md Sohail Tanveer" userId="35fcf20929927222" providerId="LiveId" clId="{DF2309F6-7A06-4820-9855-DAAB02C86E63}" dt="2023-01-12T05:54:50.229" v="6681" actId="478"/>
          <ac:picMkLst>
            <pc:docMk/>
            <pc:sldMk cId="3555785484" sldId="258"/>
            <ac:picMk id="3" creationId="{7957568C-AA34-3AE1-EFF0-1674E5D481D2}"/>
          </ac:picMkLst>
        </pc:picChg>
      </pc:sldChg>
      <pc:sldChg chg="del">
        <pc:chgData name="Md Sohail Tanveer" userId="35fcf20929927222" providerId="LiveId" clId="{DF2309F6-7A06-4820-9855-DAAB02C86E63}" dt="2022-12-30T15:02:58.631" v="128" actId="2696"/>
        <pc:sldMkLst>
          <pc:docMk/>
          <pc:sldMk cId="1359014654" sldId="259"/>
        </pc:sldMkLst>
      </pc:sldChg>
      <pc:sldChg chg="addSp delSp modSp add mod delAnim">
        <pc:chgData name="Md Sohail Tanveer" userId="35fcf20929927222" providerId="LiveId" clId="{DF2309F6-7A06-4820-9855-DAAB02C86E63}" dt="2023-01-12T05:55:02.774" v="6684" actId="478"/>
        <pc:sldMkLst>
          <pc:docMk/>
          <pc:sldMk cId="1480142287" sldId="259"/>
        </pc:sldMkLst>
        <pc:spChg chg="mod">
          <ac:chgData name="Md Sohail Tanveer" userId="35fcf20929927222" providerId="LiveId" clId="{DF2309F6-7A06-4820-9855-DAAB02C86E63}" dt="2022-12-30T15:04:52.018" v="249" actId="113"/>
          <ac:spMkLst>
            <pc:docMk/>
            <pc:sldMk cId="1480142287" sldId="259"/>
            <ac:spMk id="2" creationId="{BAF134A5-3048-3FB2-FCA1-8D0567BA84BD}"/>
          </ac:spMkLst>
        </pc:spChg>
        <pc:spChg chg="mod">
          <ac:chgData name="Md Sohail Tanveer" userId="35fcf20929927222" providerId="LiveId" clId="{DF2309F6-7A06-4820-9855-DAAB02C86E63}" dt="2022-12-30T15:04:42.704" v="248" actId="113"/>
          <ac:spMkLst>
            <pc:docMk/>
            <pc:sldMk cId="1480142287" sldId="259"/>
            <ac:spMk id="3" creationId="{0AB6F553-DF99-29A6-626D-E0C4E1DADA8C}"/>
          </ac:spMkLst>
        </pc:spChg>
        <pc:picChg chg="add del mod">
          <ac:chgData name="Md Sohail Tanveer" userId="35fcf20929927222" providerId="LiveId" clId="{DF2309F6-7A06-4820-9855-DAAB02C86E63}" dt="2023-01-12T05:55:02.774" v="6684" actId="478"/>
          <ac:picMkLst>
            <pc:docMk/>
            <pc:sldMk cId="1480142287" sldId="259"/>
            <ac:picMk id="4" creationId="{980CA5BC-20EB-327D-E4C8-5DB7FC1DF401}"/>
          </ac:picMkLst>
        </pc:picChg>
      </pc:sldChg>
      <pc:sldChg chg="add del">
        <pc:chgData name="Md Sohail Tanveer" userId="35fcf20929927222" providerId="LiveId" clId="{DF2309F6-7A06-4820-9855-DAAB02C86E63}" dt="2022-12-30T15:03:09.321" v="130" actId="2696"/>
        <pc:sldMkLst>
          <pc:docMk/>
          <pc:sldMk cId="2526540417" sldId="259"/>
        </pc:sldMkLst>
      </pc:sldChg>
      <pc:sldChg chg="del">
        <pc:chgData name="Md Sohail Tanveer" userId="35fcf20929927222" providerId="LiveId" clId="{DF2309F6-7A06-4820-9855-DAAB02C86E63}" dt="2022-12-30T15:01:31.108" v="76" actId="47"/>
        <pc:sldMkLst>
          <pc:docMk/>
          <pc:sldMk cId="1951176297" sldId="260"/>
        </pc:sldMkLst>
      </pc:sldChg>
      <pc:sldChg chg="addSp delSp modSp new mod delAnim">
        <pc:chgData name="Md Sohail Tanveer" userId="35fcf20929927222" providerId="LiveId" clId="{DF2309F6-7A06-4820-9855-DAAB02C86E63}" dt="2023-01-12T05:54:56.196" v="6682" actId="478"/>
        <pc:sldMkLst>
          <pc:docMk/>
          <pc:sldMk cId="3826721459" sldId="260"/>
        </pc:sldMkLst>
        <pc:spChg chg="mod">
          <ac:chgData name="Md Sohail Tanveer" userId="35fcf20929927222" providerId="LiveId" clId="{DF2309F6-7A06-4820-9855-DAAB02C86E63}" dt="2022-12-30T15:04:59.657" v="250" actId="113"/>
          <ac:spMkLst>
            <pc:docMk/>
            <pc:sldMk cId="3826721459" sldId="260"/>
            <ac:spMk id="2" creationId="{408A0EEC-5655-4A3E-2955-6C053CB43842}"/>
          </ac:spMkLst>
        </pc:spChg>
        <pc:spChg chg="mod">
          <ac:chgData name="Md Sohail Tanveer" userId="35fcf20929927222" providerId="LiveId" clId="{DF2309F6-7A06-4820-9855-DAAB02C86E63}" dt="2022-12-31T05:12:31.617" v="1020" actId="123"/>
          <ac:spMkLst>
            <pc:docMk/>
            <pc:sldMk cId="3826721459" sldId="260"/>
            <ac:spMk id="3" creationId="{2E8CA309-3E34-4E5C-9155-303B8DA3E0C4}"/>
          </ac:spMkLst>
        </pc:spChg>
        <pc:picChg chg="add del mod">
          <ac:chgData name="Md Sohail Tanveer" userId="35fcf20929927222" providerId="LiveId" clId="{DF2309F6-7A06-4820-9855-DAAB02C86E63}" dt="2023-01-12T05:54:56.196" v="6682" actId="478"/>
          <ac:picMkLst>
            <pc:docMk/>
            <pc:sldMk cId="3826721459" sldId="260"/>
            <ac:picMk id="4" creationId="{2ABF4567-3150-99EB-6530-FF7BBFFE16AA}"/>
          </ac:picMkLst>
        </pc:picChg>
      </pc:sldChg>
      <pc:sldChg chg="addSp delSp modSp new mod delAnim">
        <pc:chgData name="Md Sohail Tanveer" userId="35fcf20929927222" providerId="LiveId" clId="{DF2309F6-7A06-4820-9855-DAAB02C86E63}" dt="2023-01-12T05:54:59.493" v="6683" actId="478"/>
        <pc:sldMkLst>
          <pc:docMk/>
          <pc:sldMk cId="2824825349" sldId="261"/>
        </pc:sldMkLst>
        <pc:spChg chg="mod">
          <ac:chgData name="Md Sohail Tanveer" userId="35fcf20929927222" providerId="LiveId" clId="{DF2309F6-7A06-4820-9855-DAAB02C86E63}" dt="2022-12-30T15:05:02.586" v="251" actId="113"/>
          <ac:spMkLst>
            <pc:docMk/>
            <pc:sldMk cId="2824825349" sldId="261"/>
            <ac:spMk id="2" creationId="{0194BEF9-EA85-A78E-86F7-E31C7812C29C}"/>
          </ac:spMkLst>
        </pc:spChg>
        <pc:picChg chg="add del mod">
          <ac:chgData name="Md Sohail Tanveer" userId="35fcf20929927222" providerId="LiveId" clId="{DF2309F6-7A06-4820-9855-DAAB02C86E63}" dt="2023-01-12T05:54:59.493" v="6683" actId="478"/>
          <ac:picMkLst>
            <pc:docMk/>
            <pc:sldMk cId="2824825349" sldId="261"/>
            <ac:picMk id="4" creationId="{0E6BA0FB-EF3D-3183-E2A7-A91CA326CF7D}"/>
          </ac:picMkLst>
        </pc:picChg>
        <pc:picChg chg="add del mod">
          <ac:chgData name="Md Sohail Tanveer" userId="35fcf20929927222" providerId="LiveId" clId="{DF2309F6-7A06-4820-9855-DAAB02C86E63}" dt="2022-12-31T05:12:59.602" v="1022" actId="478"/>
          <ac:picMkLst>
            <pc:docMk/>
            <pc:sldMk cId="2824825349" sldId="261"/>
            <ac:picMk id="5" creationId="{EB497E84-8E7D-0A8F-3E65-BAA1C2529DCD}"/>
          </ac:picMkLst>
        </pc:picChg>
        <pc:picChg chg="add mod">
          <ac:chgData name="Md Sohail Tanveer" userId="35fcf20929927222" providerId="LiveId" clId="{DF2309F6-7A06-4820-9855-DAAB02C86E63}" dt="2022-12-31T05:14:07.550" v="1029" actId="14100"/>
          <ac:picMkLst>
            <pc:docMk/>
            <pc:sldMk cId="2824825349" sldId="261"/>
            <ac:picMk id="7" creationId="{0B44F66F-AC45-1EB4-1255-1E26D3862BB0}"/>
          </ac:picMkLst>
        </pc:picChg>
      </pc:sldChg>
      <pc:sldChg chg="addSp delSp modSp new mod delAnim">
        <pc:chgData name="Md Sohail Tanveer" userId="35fcf20929927222" providerId="LiveId" clId="{DF2309F6-7A06-4820-9855-DAAB02C86E63}" dt="2023-01-12T05:55:06.677" v="6685" actId="478"/>
        <pc:sldMkLst>
          <pc:docMk/>
          <pc:sldMk cId="2296855630" sldId="262"/>
        </pc:sldMkLst>
        <pc:spChg chg="mod">
          <ac:chgData name="Md Sohail Tanveer" userId="35fcf20929927222" providerId="LiveId" clId="{DF2309F6-7A06-4820-9855-DAAB02C86E63}" dt="2022-12-30T15:05:22.278" v="285" actId="113"/>
          <ac:spMkLst>
            <pc:docMk/>
            <pc:sldMk cId="2296855630" sldId="262"/>
            <ac:spMk id="2" creationId="{0BC704C5-BBC7-3167-AEE2-A077948E64BF}"/>
          </ac:spMkLst>
        </pc:spChg>
        <pc:spChg chg="mod">
          <ac:chgData name="Md Sohail Tanveer" userId="35fcf20929927222" providerId="LiveId" clId="{DF2309F6-7A06-4820-9855-DAAB02C86E63}" dt="2022-12-31T05:19:49.886" v="1315" actId="113"/>
          <ac:spMkLst>
            <pc:docMk/>
            <pc:sldMk cId="2296855630" sldId="262"/>
            <ac:spMk id="3" creationId="{04EFDE3D-432A-3088-AE25-5B8CFF41D6AE}"/>
          </ac:spMkLst>
        </pc:spChg>
        <pc:picChg chg="add del mod">
          <ac:chgData name="Md Sohail Tanveer" userId="35fcf20929927222" providerId="LiveId" clId="{DF2309F6-7A06-4820-9855-DAAB02C86E63}" dt="2023-01-12T05:55:06.677" v="6685" actId="478"/>
          <ac:picMkLst>
            <pc:docMk/>
            <pc:sldMk cId="2296855630" sldId="262"/>
            <ac:picMk id="4" creationId="{733608D2-05DA-4219-457D-568C648AEC1A}"/>
          </ac:picMkLst>
        </pc:picChg>
        <pc:picChg chg="add del">
          <ac:chgData name="Md Sohail Tanveer" userId="35fcf20929927222" providerId="LiveId" clId="{DF2309F6-7A06-4820-9855-DAAB02C86E63}" dt="2022-12-31T05:15:27.072" v="1031" actId="478"/>
          <ac:picMkLst>
            <pc:docMk/>
            <pc:sldMk cId="2296855630" sldId="262"/>
            <ac:picMk id="5" creationId="{04F80C16-1DBA-14EF-EA40-3FB68A4CDDF0}"/>
          </ac:picMkLst>
        </pc:picChg>
        <pc:picChg chg="add mod modCrop">
          <ac:chgData name="Md Sohail Tanveer" userId="35fcf20929927222" providerId="LiveId" clId="{DF2309F6-7A06-4820-9855-DAAB02C86E63}" dt="2022-12-31T05:18:08.264" v="1237" actId="1076"/>
          <ac:picMkLst>
            <pc:docMk/>
            <pc:sldMk cId="2296855630" sldId="262"/>
            <ac:picMk id="7" creationId="{8A1C7D60-B3CA-6049-FD4D-37E1176133BF}"/>
          </ac:picMkLst>
        </pc:picChg>
      </pc:sldChg>
      <pc:sldChg chg="new del">
        <pc:chgData name="Md Sohail Tanveer" userId="35fcf20929927222" providerId="LiveId" clId="{DF2309F6-7A06-4820-9855-DAAB02C86E63}" dt="2022-12-30T15:03:18.536" v="132" actId="47"/>
        <pc:sldMkLst>
          <pc:docMk/>
          <pc:sldMk cId="2886226335" sldId="262"/>
        </pc:sldMkLst>
      </pc:sldChg>
      <pc:sldChg chg="modSp new del mod">
        <pc:chgData name="Md Sohail Tanveer" userId="35fcf20929927222" providerId="LiveId" clId="{DF2309F6-7A06-4820-9855-DAAB02C86E63}" dt="2022-12-31T05:19:58.348" v="1317" actId="47"/>
        <pc:sldMkLst>
          <pc:docMk/>
          <pc:sldMk cId="2281649780" sldId="263"/>
        </pc:sldMkLst>
        <pc:spChg chg="mod">
          <ac:chgData name="Md Sohail Tanveer" userId="35fcf20929927222" providerId="LiveId" clId="{DF2309F6-7A06-4820-9855-DAAB02C86E63}" dt="2022-12-30T15:05:51.705" v="307" actId="20577"/>
          <ac:spMkLst>
            <pc:docMk/>
            <pc:sldMk cId="2281649780" sldId="263"/>
            <ac:spMk id="2" creationId="{95BB6281-F22A-7EC4-124D-2178E8C8D262}"/>
          </ac:spMkLst>
        </pc:spChg>
      </pc:sldChg>
      <pc:sldChg chg="modSp new del mod">
        <pc:chgData name="Md Sohail Tanveer" userId="35fcf20929927222" providerId="LiveId" clId="{DF2309F6-7A06-4820-9855-DAAB02C86E63}" dt="2022-12-31T05:20:00.558" v="1318" actId="47"/>
        <pc:sldMkLst>
          <pc:docMk/>
          <pc:sldMk cId="2752690877" sldId="264"/>
        </pc:sldMkLst>
        <pc:spChg chg="mod">
          <ac:chgData name="Md Sohail Tanveer" userId="35fcf20929927222" providerId="LiveId" clId="{DF2309F6-7A06-4820-9855-DAAB02C86E63}" dt="2022-12-30T15:06:06.987" v="324" actId="20577"/>
          <ac:spMkLst>
            <pc:docMk/>
            <pc:sldMk cId="2752690877" sldId="264"/>
            <ac:spMk id="2" creationId="{DA018377-BD94-2A18-C189-AEA28624C651}"/>
          </ac:spMkLst>
        </pc:spChg>
      </pc:sldChg>
      <pc:sldChg chg="modSp new del mod">
        <pc:chgData name="Md Sohail Tanveer" userId="35fcf20929927222" providerId="LiveId" clId="{DF2309F6-7A06-4820-9855-DAAB02C86E63}" dt="2022-12-31T05:20:41.453" v="1320" actId="47"/>
        <pc:sldMkLst>
          <pc:docMk/>
          <pc:sldMk cId="2361519439" sldId="265"/>
        </pc:sldMkLst>
        <pc:spChg chg="mod">
          <ac:chgData name="Md Sohail Tanveer" userId="35fcf20929927222" providerId="LiveId" clId="{DF2309F6-7A06-4820-9855-DAAB02C86E63}" dt="2022-12-30T15:06:17.836" v="339" actId="20577"/>
          <ac:spMkLst>
            <pc:docMk/>
            <pc:sldMk cId="2361519439" sldId="265"/>
            <ac:spMk id="2" creationId="{87DCACAE-FD2E-082D-14DF-E27FFA279AA7}"/>
          </ac:spMkLst>
        </pc:spChg>
      </pc:sldChg>
      <pc:sldChg chg="addSp delSp modSp new mod delAnim">
        <pc:chgData name="Md Sohail Tanveer" userId="35fcf20929927222" providerId="LiveId" clId="{DF2309F6-7A06-4820-9855-DAAB02C86E63}" dt="2023-01-12T05:55:09.203" v="6686" actId="478"/>
        <pc:sldMkLst>
          <pc:docMk/>
          <pc:sldMk cId="1662315475" sldId="266"/>
        </pc:sldMkLst>
        <pc:spChg chg="mod">
          <ac:chgData name="Md Sohail Tanveer" userId="35fcf20929927222" providerId="LiveId" clId="{DF2309F6-7A06-4820-9855-DAAB02C86E63}" dt="2022-12-30T15:06:35.297" v="359" actId="20577"/>
          <ac:spMkLst>
            <pc:docMk/>
            <pc:sldMk cId="1662315475" sldId="266"/>
            <ac:spMk id="2" creationId="{64114ED1-92E5-94DD-3BC7-47F9634B5CFF}"/>
          </ac:spMkLst>
        </pc:spChg>
        <pc:spChg chg="mod">
          <ac:chgData name="Md Sohail Tanveer" userId="35fcf20929927222" providerId="LiveId" clId="{DF2309F6-7A06-4820-9855-DAAB02C86E63}" dt="2022-12-31T05:24:23.903" v="1691" actId="14100"/>
          <ac:spMkLst>
            <pc:docMk/>
            <pc:sldMk cId="1662315475" sldId="266"/>
            <ac:spMk id="3" creationId="{249C931B-1908-3637-69DC-7457369EA124}"/>
          </ac:spMkLst>
        </pc:spChg>
        <pc:picChg chg="add del mod">
          <ac:chgData name="Md Sohail Tanveer" userId="35fcf20929927222" providerId="LiveId" clId="{DF2309F6-7A06-4820-9855-DAAB02C86E63}" dt="2023-01-12T05:55:09.203" v="6686" actId="478"/>
          <ac:picMkLst>
            <pc:docMk/>
            <pc:sldMk cId="1662315475" sldId="266"/>
            <ac:picMk id="4" creationId="{97774AD1-8F6C-0D8B-1AE0-630AAFE6E99E}"/>
          </ac:picMkLst>
        </pc:picChg>
        <pc:picChg chg="add mod modCrop">
          <ac:chgData name="Md Sohail Tanveer" userId="35fcf20929927222" providerId="LiveId" clId="{DF2309F6-7A06-4820-9855-DAAB02C86E63}" dt="2022-12-31T05:23:29.281" v="1627" actId="1076"/>
          <ac:picMkLst>
            <pc:docMk/>
            <pc:sldMk cId="1662315475" sldId="266"/>
            <ac:picMk id="5" creationId="{08C7BDDA-E1CC-D88C-94F6-F0E7A7A7E764}"/>
          </ac:picMkLst>
        </pc:picChg>
      </pc:sldChg>
      <pc:sldChg chg="addSp delSp modSp new mod delAnim">
        <pc:chgData name="Md Sohail Tanveer" userId="35fcf20929927222" providerId="LiveId" clId="{DF2309F6-7A06-4820-9855-DAAB02C86E63}" dt="2023-01-12T05:55:12.545" v="6687" actId="478"/>
        <pc:sldMkLst>
          <pc:docMk/>
          <pc:sldMk cId="3653964880" sldId="267"/>
        </pc:sldMkLst>
        <pc:spChg chg="mod">
          <ac:chgData name="Md Sohail Tanveer" userId="35fcf20929927222" providerId="LiveId" clId="{DF2309F6-7A06-4820-9855-DAAB02C86E63}" dt="2022-12-30T15:06:56.010" v="392" actId="113"/>
          <ac:spMkLst>
            <pc:docMk/>
            <pc:sldMk cId="3653964880" sldId="267"/>
            <ac:spMk id="2" creationId="{7A2A6C80-BBDE-2540-A604-BE01B6440E61}"/>
          </ac:spMkLst>
        </pc:spChg>
        <pc:spChg chg="mod">
          <ac:chgData name="Md Sohail Tanveer" userId="35fcf20929927222" providerId="LiveId" clId="{DF2309F6-7A06-4820-9855-DAAB02C86E63}" dt="2022-12-31T05:26:18.596" v="1768" actId="113"/>
          <ac:spMkLst>
            <pc:docMk/>
            <pc:sldMk cId="3653964880" sldId="267"/>
            <ac:spMk id="3" creationId="{015E070E-0474-F2B4-11A1-F96FE4F46386}"/>
          </ac:spMkLst>
        </pc:spChg>
        <pc:picChg chg="add del mod">
          <ac:chgData name="Md Sohail Tanveer" userId="35fcf20929927222" providerId="LiveId" clId="{DF2309F6-7A06-4820-9855-DAAB02C86E63}" dt="2023-01-12T05:55:12.545" v="6687" actId="478"/>
          <ac:picMkLst>
            <pc:docMk/>
            <pc:sldMk cId="3653964880" sldId="267"/>
            <ac:picMk id="4" creationId="{E634E458-8E47-7483-A775-92F4296F04F8}"/>
          </ac:picMkLst>
        </pc:picChg>
      </pc:sldChg>
      <pc:sldChg chg="addSp delSp modSp new mod delAnim">
        <pc:chgData name="Md Sohail Tanveer" userId="35fcf20929927222" providerId="LiveId" clId="{DF2309F6-7A06-4820-9855-DAAB02C86E63}" dt="2023-01-12T05:55:16.720" v="6688" actId="478"/>
        <pc:sldMkLst>
          <pc:docMk/>
          <pc:sldMk cId="1450314086" sldId="268"/>
        </pc:sldMkLst>
        <pc:spChg chg="mod">
          <ac:chgData name="Md Sohail Tanveer" userId="35fcf20929927222" providerId="LiveId" clId="{DF2309F6-7A06-4820-9855-DAAB02C86E63}" dt="2022-12-31T05:30:32.910" v="1795" actId="1076"/>
          <ac:spMkLst>
            <pc:docMk/>
            <pc:sldMk cId="1450314086" sldId="268"/>
            <ac:spMk id="2" creationId="{9A9099A8-82C3-64F0-9335-ADD1C267559C}"/>
          </ac:spMkLst>
        </pc:spChg>
        <pc:spChg chg="del">
          <ac:chgData name="Md Sohail Tanveer" userId="35fcf20929927222" providerId="LiveId" clId="{DF2309F6-7A06-4820-9855-DAAB02C86E63}" dt="2022-12-31T05:30:23.306" v="1792" actId="478"/>
          <ac:spMkLst>
            <pc:docMk/>
            <pc:sldMk cId="1450314086" sldId="268"/>
            <ac:spMk id="3" creationId="{2FA719D8-A124-3F78-EB32-A3F3CC3760B7}"/>
          </ac:spMkLst>
        </pc:spChg>
        <pc:picChg chg="add del mod">
          <ac:chgData name="Md Sohail Tanveer" userId="35fcf20929927222" providerId="LiveId" clId="{DF2309F6-7A06-4820-9855-DAAB02C86E63}" dt="2023-01-12T05:55:16.720" v="6688" actId="478"/>
          <ac:picMkLst>
            <pc:docMk/>
            <pc:sldMk cId="1450314086" sldId="268"/>
            <ac:picMk id="3" creationId="{7CB3BBC6-29A9-0FD6-1C67-D4F11648DF12}"/>
          </ac:picMkLst>
        </pc:picChg>
        <pc:picChg chg="add mod modCrop">
          <ac:chgData name="Md Sohail Tanveer" userId="35fcf20929927222" providerId="LiveId" clId="{DF2309F6-7A06-4820-9855-DAAB02C86E63}" dt="2022-12-31T05:30:29.110" v="1794" actId="14100"/>
          <ac:picMkLst>
            <pc:docMk/>
            <pc:sldMk cId="1450314086" sldId="268"/>
            <ac:picMk id="5" creationId="{F9F44A72-E832-A85E-134E-A833F7A180F9}"/>
          </ac:picMkLst>
        </pc:picChg>
        <pc:picChg chg="add del mod modCrop">
          <ac:chgData name="Md Sohail Tanveer" userId="35fcf20929927222" providerId="LiveId" clId="{DF2309F6-7A06-4820-9855-DAAB02C86E63}" dt="2022-12-31T05:29:13.345" v="1781" actId="21"/>
          <ac:picMkLst>
            <pc:docMk/>
            <pc:sldMk cId="1450314086" sldId="268"/>
            <ac:picMk id="7" creationId="{62EBCEAA-BC2D-B095-399F-132CB62411D4}"/>
          </ac:picMkLst>
        </pc:picChg>
      </pc:sldChg>
      <pc:sldChg chg="addSp delSp modSp new mod delAnim">
        <pc:chgData name="Md Sohail Tanveer" userId="35fcf20929927222" providerId="LiveId" clId="{DF2309F6-7A06-4820-9855-DAAB02C86E63}" dt="2023-01-12T05:55:21.128" v="6690" actId="478"/>
        <pc:sldMkLst>
          <pc:docMk/>
          <pc:sldMk cId="1921051638" sldId="269"/>
        </pc:sldMkLst>
        <pc:spChg chg="mod">
          <ac:chgData name="Md Sohail Tanveer" userId="35fcf20929927222" providerId="LiveId" clId="{DF2309F6-7A06-4820-9855-DAAB02C86E63}" dt="2022-12-30T15:07:44.102" v="441" actId="20577"/>
          <ac:spMkLst>
            <pc:docMk/>
            <pc:sldMk cId="1921051638" sldId="269"/>
            <ac:spMk id="2" creationId="{869E4967-60ED-D77D-4CD6-A37EDE3F4671}"/>
          </ac:spMkLst>
        </pc:spChg>
        <pc:spChg chg="mod">
          <ac:chgData name="Md Sohail Tanveer" userId="35fcf20929927222" providerId="LiveId" clId="{DF2309F6-7A06-4820-9855-DAAB02C86E63}" dt="2022-12-31T05:35:29.168" v="1960" actId="113"/>
          <ac:spMkLst>
            <pc:docMk/>
            <pc:sldMk cId="1921051638" sldId="269"/>
            <ac:spMk id="3" creationId="{07E22ACF-FC80-C751-1BAE-09090FAA54D5}"/>
          </ac:spMkLst>
        </pc:spChg>
        <pc:picChg chg="add del mod">
          <ac:chgData name="Md Sohail Tanveer" userId="35fcf20929927222" providerId="LiveId" clId="{DF2309F6-7A06-4820-9855-DAAB02C86E63}" dt="2023-01-12T05:55:21.128" v="6690" actId="478"/>
          <ac:picMkLst>
            <pc:docMk/>
            <pc:sldMk cId="1921051638" sldId="269"/>
            <ac:picMk id="4" creationId="{CAB4CC1B-53FC-E296-4C2C-A831D7545AAD}"/>
          </ac:picMkLst>
        </pc:picChg>
      </pc:sldChg>
      <pc:sldChg chg="addSp delSp modSp new mod delAnim">
        <pc:chgData name="Md Sohail Tanveer" userId="35fcf20929927222" providerId="LiveId" clId="{DF2309F6-7A06-4820-9855-DAAB02C86E63}" dt="2023-01-12T05:55:29.440" v="6693" actId="478"/>
        <pc:sldMkLst>
          <pc:docMk/>
          <pc:sldMk cId="2644385456" sldId="270"/>
        </pc:sldMkLst>
        <pc:spChg chg="mod">
          <ac:chgData name="Md Sohail Tanveer" userId="35fcf20929927222" providerId="LiveId" clId="{DF2309F6-7A06-4820-9855-DAAB02C86E63}" dt="2022-12-30T15:08:30.816" v="482" actId="20577"/>
          <ac:spMkLst>
            <pc:docMk/>
            <pc:sldMk cId="2644385456" sldId="270"/>
            <ac:spMk id="2" creationId="{D473E06C-7581-213E-C4A0-A009451EA5C4}"/>
          </ac:spMkLst>
        </pc:spChg>
        <pc:spChg chg="mod">
          <ac:chgData name="Md Sohail Tanveer" userId="35fcf20929927222" providerId="LiveId" clId="{DF2309F6-7A06-4820-9855-DAAB02C86E63}" dt="2022-12-31T14:51:45.020" v="3053" actId="20577"/>
          <ac:spMkLst>
            <pc:docMk/>
            <pc:sldMk cId="2644385456" sldId="270"/>
            <ac:spMk id="3" creationId="{F95CF06A-F679-19F5-5D2E-458CFABF2E83}"/>
          </ac:spMkLst>
        </pc:spChg>
        <pc:picChg chg="add del mod">
          <ac:chgData name="Md Sohail Tanveer" userId="35fcf20929927222" providerId="LiveId" clId="{DF2309F6-7A06-4820-9855-DAAB02C86E63}" dt="2023-01-12T05:55:29.440" v="6693" actId="478"/>
          <ac:picMkLst>
            <pc:docMk/>
            <pc:sldMk cId="2644385456" sldId="270"/>
            <ac:picMk id="4" creationId="{D70A8518-3CCA-A563-B400-AA46FD99BA2F}"/>
          </ac:picMkLst>
        </pc:picChg>
      </pc:sldChg>
      <pc:sldChg chg="addSp delSp modSp new mod delAnim">
        <pc:chgData name="Md Sohail Tanveer" userId="35fcf20929927222" providerId="LiveId" clId="{DF2309F6-7A06-4820-9855-DAAB02C86E63}" dt="2023-01-12T05:55:31.891" v="6694" actId="478"/>
        <pc:sldMkLst>
          <pc:docMk/>
          <pc:sldMk cId="2605596986" sldId="271"/>
        </pc:sldMkLst>
        <pc:spChg chg="mod">
          <ac:chgData name="Md Sohail Tanveer" userId="35fcf20929927222" providerId="LiveId" clId="{DF2309F6-7A06-4820-9855-DAAB02C86E63}" dt="2022-12-30T15:09:08.563" v="498" actId="20577"/>
          <ac:spMkLst>
            <pc:docMk/>
            <pc:sldMk cId="2605596986" sldId="271"/>
            <ac:spMk id="2" creationId="{91149224-04D0-BB26-E61A-924C67C131DC}"/>
          </ac:spMkLst>
        </pc:spChg>
        <pc:spChg chg="mod">
          <ac:chgData name="Md Sohail Tanveer" userId="35fcf20929927222" providerId="LiveId" clId="{DF2309F6-7A06-4820-9855-DAAB02C86E63}" dt="2022-12-31T15:04:27.640" v="3357" actId="207"/>
          <ac:spMkLst>
            <pc:docMk/>
            <pc:sldMk cId="2605596986" sldId="271"/>
            <ac:spMk id="3" creationId="{1FF54239-57F9-20E3-5F11-187C9C5DC8CF}"/>
          </ac:spMkLst>
        </pc:spChg>
        <pc:picChg chg="add del mod">
          <ac:chgData name="Md Sohail Tanveer" userId="35fcf20929927222" providerId="LiveId" clId="{DF2309F6-7A06-4820-9855-DAAB02C86E63}" dt="2023-01-12T05:55:31.891" v="6694" actId="478"/>
          <ac:picMkLst>
            <pc:docMk/>
            <pc:sldMk cId="2605596986" sldId="271"/>
            <ac:picMk id="4" creationId="{6FF4480E-0059-F71A-FBDF-826BDE2F1F01}"/>
          </ac:picMkLst>
        </pc:picChg>
        <pc:picChg chg="add del mod modCrop">
          <ac:chgData name="Md Sohail Tanveer" userId="35fcf20929927222" providerId="LiveId" clId="{DF2309F6-7A06-4820-9855-DAAB02C86E63}" dt="2022-12-31T05:47:18.401" v="2393" actId="478"/>
          <ac:picMkLst>
            <pc:docMk/>
            <pc:sldMk cId="2605596986" sldId="271"/>
            <ac:picMk id="5" creationId="{22B92CD8-307E-92C5-49E4-C6476D9C9096}"/>
          </ac:picMkLst>
        </pc:picChg>
        <pc:picChg chg="add mod modCrop">
          <ac:chgData name="Md Sohail Tanveer" userId="35fcf20929927222" providerId="LiveId" clId="{DF2309F6-7A06-4820-9855-DAAB02C86E63}" dt="2022-12-31T15:04:30.689" v="3358" actId="1076"/>
          <ac:picMkLst>
            <pc:docMk/>
            <pc:sldMk cId="2605596986" sldId="271"/>
            <ac:picMk id="7" creationId="{381C1BEA-4881-1F7E-91F4-CA8BB5BC46FB}"/>
          </ac:picMkLst>
        </pc:picChg>
      </pc:sldChg>
      <pc:sldChg chg="modSp new del mod">
        <pc:chgData name="Md Sohail Tanveer" userId="35fcf20929927222" providerId="LiveId" clId="{DF2309F6-7A06-4820-9855-DAAB02C86E63}" dt="2022-12-31T14:49:28.034" v="2952" actId="47"/>
        <pc:sldMkLst>
          <pc:docMk/>
          <pc:sldMk cId="295675490" sldId="272"/>
        </pc:sldMkLst>
        <pc:spChg chg="mod">
          <ac:chgData name="Md Sohail Tanveer" userId="35fcf20929927222" providerId="LiveId" clId="{DF2309F6-7A06-4820-9855-DAAB02C86E63}" dt="2022-12-30T15:09:23.459" v="534" actId="20577"/>
          <ac:spMkLst>
            <pc:docMk/>
            <pc:sldMk cId="295675490" sldId="272"/>
            <ac:spMk id="2" creationId="{A6348C0C-6A1A-5637-4B73-8D4AAF99ABB8}"/>
          </ac:spMkLst>
        </pc:spChg>
        <pc:spChg chg="mod">
          <ac:chgData name="Md Sohail Tanveer" userId="35fcf20929927222" providerId="LiveId" clId="{DF2309F6-7A06-4820-9855-DAAB02C86E63}" dt="2022-12-31T14:49:24.343" v="2951" actId="6549"/>
          <ac:spMkLst>
            <pc:docMk/>
            <pc:sldMk cId="295675490" sldId="272"/>
            <ac:spMk id="3" creationId="{14C8F52C-7D21-F366-C5CA-DCB84ABD4083}"/>
          </ac:spMkLst>
        </pc:spChg>
      </pc:sldChg>
      <pc:sldChg chg="modSp new del mod">
        <pc:chgData name="Md Sohail Tanveer" userId="35fcf20929927222" providerId="LiveId" clId="{DF2309F6-7A06-4820-9855-DAAB02C86E63}" dt="2022-12-31T14:49:29.634" v="2953" actId="47"/>
        <pc:sldMkLst>
          <pc:docMk/>
          <pc:sldMk cId="1973925661" sldId="273"/>
        </pc:sldMkLst>
        <pc:spChg chg="mod">
          <ac:chgData name="Md Sohail Tanveer" userId="35fcf20929927222" providerId="LiveId" clId="{DF2309F6-7A06-4820-9855-DAAB02C86E63}" dt="2022-12-30T15:10:01.547" v="586" actId="20577"/>
          <ac:spMkLst>
            <pc:docMk/>
            <pc:sldMk cId="1973925661" sldId="273"/>
            <ac:spMk id="2" creationId="{B04620F6-CF6B-F7B3-BD47-16E4B2FC0E3C}"/>
          </ac:spMkLst>
        </pc:spChg>
      </pc:sldChg>
      <pc:sldChg chg="modSp new del mod">
        <pc:chgData name="Md Sohail Tanveer" userId="35fcf20929927222" providerId="LiveId" clId="{DF2309F6-7A06-4820-9855-DAAB02C86E63}" dt="2022-12-31T14:49:30.140" v="2954" actId="47"/>
        <pc:sldMkLst>
          <pc:docMk/>
          <pc:sldMk cId="1718016583" sldId="274"/>
        </pc:sldMkLst>
        <pc:spChg chg="mod">
          <ac:chgData name="Md Sohail Tanveer" userId="35fcf20929927222" providerId="LiveId" clId="{DF2309F6-7A06-4820-9855-DAAB02C86E63}" dt="2022-12-30T15:10:26.152" v="631" actId="20577"/>
          <ac:spMkLst>
            <pc:docMk/>
            <pc:sldMk cId="1718016583" sldId="274"/>
            <ac:spMk id="2" creationId="{206DE9F3-CD7F-D2E7-D130-96A920A8B6DB}"/>
          </ac:spMkLst>
        </pc:spChg>
      </pc:sldChg>
      <pc:sldChg chg="addSp modSp new del mod">
        <pc:chgData name="Md Sohail Tanveer" userId="35fcf20929927222" providerId="LiveId" clId="{DF2309F6-7A06-4820-9855-DAAB02C86E63}" dt="2022-12-31T14:49:43.875" v="2955" actId="47"/>
        <pc:sldMkLst>
          <pc:docMk/>
          <pc:sldMk cId="326394445" sldId="275"/>
        </pc:sldMkLst>
        <pc:spChg chg="mod">
          <ac:chgData name="Md Sohail Tanveer" userId="35fcf20929927222" providerId="LiveId" clId="{DF2309F6-7A06-4820-9855-DAAB02C86E63}" dt="2022-12-30T15:11:18.824" v="666" actId="20577"/>
          <ac:spMkLst>
            <pc:docMk/>
            <pc:sldMk cId="326394445" sldId="275"/>
            <ac:spMk id="2" creationId="{CD7D9F00-C0BF-FDEB-4456-B47DCCC5475D}"/>
          </ac:spMkLst>
        </pc:spChg>
        <pc:spChg chg="mod">
          <ac:chgData name="Md Sohail Tanveer" userId="35fcf20929927222" providerId="LiveId" clId="{DF2309F6-7A06-4820-9855-DAAB02C86E63}" dt="2022-12-31T14:45:34.739" v="2814" actId="1076"/>
          <ac:spMkLst>
            <pc:docMk/>
            <pc:sldMk cId="326394445" sldId="275"/>
            <ac:spMk id="3" creationId="{91CD691A-0E24-BB84-12B1-E7E8E23B2CE2}"/>
          </ac:spMkLst>
        </pc:spChg>
        <pc:picChg chg="add mod modCrop">
          <ac:chgData name="Md Sohail Tanveer" userId="35fcf20929927222" providerId="LiveId" clId="{DF2309F6-7A06-4820-9855-DAAB02C86E63}" dt="2022-12-31T14:48:57.197" v="2950" actId="1076"/>
          <ac:picMkLst>
            <pc:docMk/>
            <pc:sldMk cId="326394445" sldId="275"/>
            <ac:picMk id="5" creationId="{18A9DFF3-3DDE-7314-268C-D3530AA94BE1}"/>
          </ac:picMkLst>
        </pc:picChg>
      </pc:sldChg>
      <pc:sldChg chg="modSp new del mod">
        <pc:chgData name="Md Sohail Tanveer" userId="35fcf20929927222" providerId="LiveId" clId="{DF2309F6-7A06-4820-9855-DAAB02C86E63}" dt="2022-12-31T15:05:50.454" v="3414" actId="47"/>
        <pc:sldMkLst>
          <pc:docMk/>
          <pc:sldMk cId="3929952710" sldId="276"/>
        </pc:sldMkLst>
        <pc:spChg chg="mod">
          <ac:chgData name="Md Sohail Tanveer" userId="35fcf20929927222" providerId="LiveId" clId="{DF2309F6-7A06-4820-9855-DAAB02C86E63}" dt="2022-12-30T15:12:40.321" v="720" actId="20577"/>
          <ac:spMkLst>
            <pc:docMk/>
            <pc:sldMk cId="3929952710" sldId="276"/>
            <ac:spMk id="2" creationId="{989F547A-57C6-EAAC-B6D8-9198B1C79E5C}"/>
          </ac:spMkLst>
        </pc:spChg>
      </pc:sldChg>
      <pc:sldChg chg="modSp new del mod">
        <pc:chgData name="Md Sohail Tanveer" userId="35fcf20929927222" providerId="LiveId" clId="{DF2309F6-7A06-4820-9855-DAAB02C86E63}" dt="2022-12-31T15:05:51.635" v="3415" actId="47"/>
        <pc:sldMkLst>
          <pc:docMk/>
          <pc:sldMk cId="1753836596" sldId="277"/>
        </pc:sldMkLst>
        <pc:spChg chg="mod">
          <ac:chgData name="Md Sohail Tanveer" userId="35fcf20929927222" providerId="LiveId" clId="{DF2309F6-7A06-4820-9855-DAAB02C86E63}" dt="2022-12-30T15:12:53.415" v="725" actId="20577"/>
          <ac:spMkLst>
            <pc:docMk/>
            <pc:sldMk cId="1753836596" sldId="277"/>
            <ac:spMk id="2" creationId="{CF2A2683-1575-C3A6-4A34-CEE1AB68ED91}"/>
          </ac:spMkLst>
        </pc:spChg>
      </pc:sldChg>
      <pc:sldChg chg="addSp delSp modSp new mod delAnim">
        <pc:chgData name="Md Sohail Tanveer" userId="35fcf20929927222" providerId="LiveId" clId="{DF2309F6-7A06-4820-9855-DAAB02C86E63}" dt="2023-01-12T05:55:46.757" v="6699" actId="478"/>
        <pc:sldMkLst>
          <pc:docMk/>
          <pc:sldMk cId="1261668469" sldId="278"/>
        </pc:sldMkLst>
        <pc:spChg chg="mod">
          <ac:chgData name="Md Sohail Tanveer" userId="35fcf20929927222" providerId="LiveId" clId="{DF2309F6-7A06-4820-9855-DAAB02C86E63}" dt="2022-12-30T15:13:18.494" v="750" actId="113"/>
          <ac:spMkLst>
            <pc:docMk/>
            <pc:sldMk cId="1261668469" sldId="278"/>
            <ac:spMk id="2" creationId="{ECE060EE-EE9F-05C1-8AAC-2DBB1321C86E}"/>
          </ac:spMkLst>
        </pc:spChg>
        <pc:spChg chg="mod">
          <ac:chgData name="Md Sohail Tanveer" userId="35fcf20929927222" providerId="LiveId" clId="{DF2309F6-7A06-4820-9855-DAAB02C86E63}" dt="2023-01-01T14:27:38.164" v="4001" actId="2710"/>
          <ac:spMkLst>
            <pc:docMk/>
            <pc:sldMk cId="1261668469" sldId="278"/>
            <ac:spMk id="3" creationId="{835B276C-6C5F-5718-AF3B-6B30AB89AD05}"/>
          </ac:spMkLst>
        </pc:spChg>
        <pc:picChg chg="add del mod">
          <ac:chgData name="Md Sohail Tanveer" userId="35fcf20929927222" providerId="LiveId" clId="{DF2309F6-7A06-4820-9855-DAAB02C86E63}" dt="2023-01-12T05:55:46.757" v="6699" actId="478"/>
          <ac:picMkLst>
            <pc:docMk/>
            <pc:sldMk cId="1261668469" sldId="278"/>
            <ac:picMk id="4" creationId="{9F07C24B-D2CF-6DD7-7969-6BF63CA677BC}"/>
          </ac:picMkLst>
        </pc:picChg>
      </pc:sldChg>
      <pc:sldChg chg="addSp delSp modSp new mod delAnim">
        <pc:chgData name="Md Sohail Tanveer" userId="35fcf20929927222" providerId="LiveId" clId="{DF2309F6-7A06-4820-9855-DAAB02C86E63}" dt="2023-01-12T05:55:59.928" v="6704" actId="478"/>
        <pc:sldMkLst>
          <pc:docMk/>
          <pc:sldMk cId="1988828089" sldId="279"/>
        </pc:sldMkLst>
        <pc:spChg chg="mod">
          <ac:chgData name="Md Sohail Tanveer" userId="35fcf20929927222" providerId="LiveId" clId="{DF2309F6-7A06-4820-9855-DAAB02C86E63}" dt="2022-12-30T15:16:27.550" v="776" actId="113"/>
          <ac:spMkLst>
            <pc:docMk/>
            <pc:sldMk cId="1988828089" sldId="279"/>
            <ac:spMk id="2" creationId="{2E2ED0CB-03BA-7029-502C-70B24EE932C5}"/>
          </ac:spMkLst>
        </pc:spChg>
        <pc:spChg chg="mod">
          <ac:chgData name="Md Sohail Tanveer" userId="35fcf20929927222" providerId="LiveId" clId="{DF2309F6-7A06-4820-9855-DAAB02C86E63}" dt="2023-01-01T14:36:19.118" v="4406" actId="255"/>
          <ac:spMkLst>
            <pc:docMk/>
            <pc:sldMk cId="1988828089" sldId="279"/>
            <ac:spMk id="3" creationId="{D2FE1B46-DCA5-5459-1108-417531711246}"/>
          </ac:spMkLst>
        </pc:spChg>
        <pc:picChg chg="add del mod">
          <ac:chgData name="Md Sohail Tanveer" userId="35fcf20929927222" providerId="LiveId" clId="{DF2309F6-7A06-4820-9855-DAAB02C86E63}" dt="2023-01-12T05:55:59.928" v="6704" actId="478"/>
          <ac:picMkLst>
            <pc:docMk/>
            <pc:sldMk cId="1988828089" sldId="279"/>
            <ac:picMk id="4" creationId="{A9FA8B3B-1A8A-9DE7-8F3F-4B76D34DB7C2}"/>
          </ac:picMkLst>
        </pc:picChg>
      </pc:sldChg>
      <pc:sldChg chg="addSp delSp modSp new mod delAnim">
        <pc:chgData name="Md Sohail Tanveer" userId="35fcf20929927222" providerId="LiveId" clId="{DF2309F6-7A06-4820-9855-DAAB02C86E63}" dt="2023-01-12T05:56:14.749" v="6710" actId="478"/>
        <pc:sldMkLst>
          <pc:docMk/>
          <pc:sldMk cId="1129889350" sldId="280"/>
        </pc:sldMkLst>
        <pc:spChg chg="mod">
          <ac:chgData name="Md Sohail Tanveer" userId="35fcf20929927222" providerId="LiveId" clId="{DF2309F6-7A06-4820-9855-DAAB02C86E63}" dt="2023-01-01T15:02:24.598" v="6317" actId="1076"/>
          <ac:spMkLst>
            <pc:docMk/>
            <pc:sldMk cId="1129889350" sldId="280"/>
            <ac:spMk id="2" creationId="{FC22AB9C-5117-77F2-11B8-53337552B650}"/>
          </ac:spMkLst>
        </pc:spChg>
        <pc:spChg chg="mod">
          <ac:chgData name="Md Sohail Tanveer" userId="35fcf20929927222" providerId="LiveId" clId="{DF2309F6-7A06-4820-9855-DAAB02C86E63}" dt="2023-01-01T15:02:28.419" v="6318" actId="1076"/>
          <ac:spMkLst>
            <pc:docMk/>
            <pc:sldMk cId="1129889350" sldId="280"/>
            <ac:spMk id="3" creationId="{C707CF50-F296-9445-D66B-05CB94BCA4F5}"/>
          </ac:spMkLst>
        </pc:spChg>
        <pc:picChg chg="add del mod">
          <ac:chgData name="Md Sohail Tanveer" userId="35fcf20929927222" providerId="LiveId" clId="{DF2309F6-7A06-4820-9855-DAAB02C86E63}" dt="2023-01-12T05:56:14.749" v="6710" actId="478"/>
          <ac:picMkLst>
            <pc:docMk/>
            <pc:sldMk cId="1129889350" sldId="280"/>
            <ac:picMk id="4" creationId="{759CD24F-5C1B-B5E0-85F5-B766766E28B3}"/>
          </ac:picMkLst>
        </pc:picChg>
        <pc:picChg chg="add mod modCrop">
          <ac:chgData name="Md Sohail Tanveer" userId="35fcf20929927222" providerId="LiveId" clId="{DF2309F6-7A06-4820-9855-DAAB02C86E63}" dt="2023-01-01T15:02:39.983" v="6319" actId="1076"/>
          <ac:picMkLst>
            <pc:docMk/>
            <pc:sldMk cId="1129889350" sldId="280"/>
            <ac:picMk id="5" creationId="{5EAAE1AF-DD7A-C4DE-8952-702C40BF898B}"/>
          </ac:picMkLst>
        </pc:picChg>
      </pc:sldChg>
      <pc:sldChg chg="modSp new del mod">
        <pc:chgData name="Md Sohail Tanveer" userId="35fcf20929927222" providerId="LiveId" clId="{DF2309F6-7A06-4820-9855-DAAB02C86E63}" dt="2023-01-01T15:02:50.516" v="6320" actId="47"/>
        <pc:sldMkLst>
          <pc:docMk/>
          <pc:sldMk cId="665544156" sldId="281"/>
        </pc:sldMkLst>
        <pc:spChg chg="mod">
          <ac:chgData name="Md Sohail Tanveer" userId="35fcf20929927222" providerId="LiveId" clId="{DF2309F6-7A06-4820-9855-DAAB02C86E63}" dt="2022-12-30T15:20:57.646" v="857" actId="20577"/>
          <ac:spMkLst>
            <pc:docMk/>
            <pc:sldMk cId="665544156" sldId="281"/>
            <ac:spMk id="2" creationId="{003C423B-ABD9-9C5A-4C90-6147102A324F}"/>
          </ac:spMkLst>
        </pc:spChg>
      </pc:sldChg>
      <pc:sldChg chg="addSp delSp modSp new mod delAnim">
        <pc:chgData name="Md Sohail Tanveer" userId="35fcf20929927222" providerId="LiveId" clId="{DF2309F6-7A06-4820-9855-DAAB02C86E63}" dt="2023-01-12T05:56:16.839" v="6711" actId="478"/>
        <pc:sldMkLst>
          <pc:docMk/>
          <pc:sldMk cId="4168516594" sldId="282"/>
        </pc:sldMkLst>
        <pc:spChg chg="mod">
          <ac:chgData name="Md Sohail Tanveer" userId="35fcf20929927222" providerId="LiveId" clId="{DF2309F6-7A06-4820-9855-DAAB02C86E63}" dt="2022-12-30T15:21:10.947" v="880" actId="20577"/>
          <ac:spMkLst>
            <pc:docMk/>
            <pc:sldMk cId="4168516594" sldId="282"/>
            <ac:spMk id="2" creationId="{4A7EA112-822F-3588-4B47-7CBF8547D39F}"/>
          </ac:spMkLst>
        </pc:spChg>
        <pc:spChg chg="mod">
          <ac:chgData name="Md Sohail Tanveer" userId="35fcf20929927222" providerId="LiveId" clId="{DF2309F6-7A06-4820-9855-DAAB02C86E63}" dt="2023-01-01T15:08:00.142" v="6651" actId="12"/>
          <ac:spMkLst>
            <pc:docMk/>
            <pc:sldMk cId="4168516594" sldId="282"/>
            <ac:spMk id="3" creationId="{3F81842B-D93F-668A-FAB3-38DBEAAE918B}"/>
          </ac:spMkLst>
        </pc:spChg>
        <pc:picChg chg="add del mod">
          <ac:chgData name="Md Sohail Tanveer" userId="35fcf20929927222" providerId="LiveId" clId="{DF2309F6-7A06-4820-9855-DAAB02C86E63}" dt="2023-01-12T05:56:16.839" v="6711" actId="478"/>
          <ac:picMkLst>
            <pc:docMk/>
            <pc:sldMk cId="4168516594" sldId="282"/>
            <ac:picMk id="4" creationId="{2CBFC6A3-AB6A-AB16-E4D7-68A944604514}"/>
          </ac:picMkLst>
        </pc:picChg>
        <pc:picChg chg="add mod modCrop">
          <ac:chgData name="Md Sohail Tanveer" userId="35fcf20929927222" providerId="LiveId" clId="{DF2309F6-7A06-4820-9855-DAAB02C86E63}" dt="2023-01-01T15:08:09.576" v="6653" actId="14100"/>
          <ac:picMkLst>
            <pc:docMk/>
            <pc:sldMk cId="4168516594" sldId="282"/>
            <ac:picMk id="5" creationId="{4B50390E-E001-B7A3-B904-763A8DFE0E28}"/>
          </ac:picMkLst>
        </pc:picChg>
      </pc:sldChg>
      <pc:sldChg chg="addSp delSp modSp new mod delAnim">
        <pc:chgData name="Md Sohail Tanveer" userId="35fcf20929927222" providerId="LiveId" clId="{DF2309F6-7A06-4820-9855-DAAB02C86E63}" dt="2023-01-12T05:55:57.456" v="6703" actId="478"/>
        <pc:sldMkLst>
          <pc:docMk/>
          <pc:sldMk cId="1290223522" sldId="283"/>
        </pc:sldMkLst>
        <pc:spChg chg="mod">
          <ac:chgData name="Md Sohail Tanveer" userId="35fcf20929927222" providerId="LiveId" clId="{DF2309F6-7A06-4820-9855-DAAB02C86E63}" dt="2023-01-12T04:51:26.788" v="6679" actId="20577"/>
          <ac:spMkLst>
            <pc:docMk/>
            <pc:sldMk cId="1290223522" sldId="283"/>
            <ac:spMk id="2" creationId="{CDEB4D97-71D4-E594-83F0-5EF8F35BBF37}"/>
          </ac:spMkLst>
        </pc:spChg>
        <pc:spChg chg="mod">
          <ac:chgData name="Md Sohail Tanveer" userId="35fcf20929927222" providerId="LiveId" clId="{DF2309F6-7A06-4820-9855-DAAB02C86E63}" dt="2023-01-01T14:44:53.672" v="4738" actId="20577"/>
          <ac:spMkLst>
            <pc:docMk/>
            <pc:sldMk cId="1290223522" sldId="283"/>
            <ac:spMk id="3" creationId="{29815724-56D0-FD6D-AFD9-C4433019E3F3}"/>
          </ac:spMkLst>
        </pc:spChg>
        <pc:picChg chg="add del mod">
          <ac:chgData name="Md Sohail Tanveer" userId="35fcf20929927222" providerId="LiveId" clId="{DF2309F6-7A06-4820-9855-DAAB02C86E63}" dt="2023-01-12T05:55:57.456" v="6703" actId="478"/>
          <ac:picMkLst>
            <pc:docMk/>
            <pc:sldMk cId="1290223522" sldId="283"/>
            <ac:picMk id="4" creationId="{90A2A959-EDBC-A1AC-75E6-EDA99C2DA25E}"/>
          </ac:picMkLst>
        </pc:picChg>
        <pc:picChg chg="add mod modCrop">
          <ac:chgData name="Md Sohail Tanveer" userId="35fcf20929927222" providerId="LiveId" clId="{DF2309F6-7A06-4820-9855-DAAB02C86E63}" dt="2023-01-01T14:44:58.021" v="4739" actId="1076"/>
          <ac:picMkLst>
            <pc:docMk/>
            <pc:sldMk cId="1290223522" sldId="283"/>
            <ac:picMk id="5" creationId="{7BD63C1A-6359-5243-EAD9-248664973064}"/>
          </ac:picMkLst>
        </pc:picChg>
        <pc:picChg chg="add mod modCrop">
          <ac:chgData name="Md Sohail Tanveer" userId="35fcf20929927222" providerId="LiveId" clId="{DF2309F6-7A06-4820-9855-DAAB02C86E63}" dt="2023-01-01T14:44:59.027" v="4740" actId="1076"/>
          <ac:picMkLst>
            <pc:docMk/>
            <pc:sldMk cId="1290223522" sldId="283"/>
            <ac:picMk id="7" creationId="{22924D59-8D1C-4397-5A5F-6C430CA5C941}"/>
          </ac:picMkLst>
        </pc:picChg>
      </pc:sldChg>
      <pc:sldChg chg="addSp delSp modSp new mod delAnim">
        <pc:chgData name="Md Sohail Tanveer" userId="35fcf20929927222" providerId="LiveId" clId="{DF2309F6-7A06-4820-9855-DAAB02C86E63}" dt="2023-01-12T05:56:02.903" v="6705" actId="478"/>
        <pc:sldMkLst>
          <pc:docMk/>
          <pc:sldMk cId="4292685759" sldId="284"/>
        </pc:sldMkLst>
        <pc:spChg chg="mod">
          <ac:chgData name="Md Sohail Tanveer" userId="35fcf20929927222" providerId="LiveId" clId="{DF2309F6-7A06-4820-9855-DAAB02C86E63}" dt="2022-12-30T15:22:01.866" v="917" actId="20577"/>
          <ac:spMkLst>
            <pc:docMk/>
            <pc:sldMk cId="4292685759" sldId="284"/>
            <ac:spMk id="2" creationId="{3A888634-E396-5C74-B06A-2B8915EAED60}"/>
          </ac:spMkLst>
        </pc:spChg>
        <pc:spChg chg="mod">
          <ac:chgData name="Md Sohail Tanveer" userId="35fcf20929927222" providerId="LiveId" clId="{DF2309F6-7A06-4820-9855-DAAB02C86E63}" dt="2023-01-01T14:49:05.976" v="5100" actId="20577"/>
          <ac:spMkLst>
            <pc:docMk/>
            <pc:sldMk cId="4292685759" sldId="284"/>
            <ac:spMk id="3" creationId="{C08D1F23-DB5C-49E3-1557-7C538B8DB3B7}"/>
          </ac:spMkLst>
        </pc:spChg>
        <pc:picChg chg="add del mod">
          <ac:chgData name="Md Sohail Tanveer" userId="35fcf20929927222" providerId="LiveId" clId="{DF2309F6-7A06-4820-9855-DAAB02C86E63}" dt="2023-01-12T05:56:02.903" v="6705" actId="478"/>
          <ac:picMkLst>
            <pc:docMk/>
            <pc:sldMk cId="4292685759" sldId="284"/>
            <ac:picMk id="4" creationId="{0621C979-9D4C-79A1-A22A-EDE443C77808}"/>
          </ac:picMkLst>
        </pc:picChg>
        <pc:picChg chg="add mod modCrop">
          <ac:chgData name="Md Sohail Tanveer" userId="35fcf20929927222" providerId="LiveId" clId="{DF2309F6-7A06-4820-9855-DAAB02C86E63}" dt="2023-01-01T14:48:57.841" v="5096" actId="1076"/>
          <ac:picMkLst>
            <pc:docMk/>
            <pc:sldMk cId="4292685759" sldId="284"/>
            <ac:picMk id="5" creationId="{9B20B4E3-F1DF-248B-972A-A5EB504FC74B}"/>
          </ac:picMkLst>
        </pc:picChg>
        <pc:picChg chg="add mod modCrop">
          <ac:chgData name="Md Sohail Tanveer" userId="35fcf20929927222" providerId="LiveId" clId="{DF2309F6-7A06-4820-9855-DAAB02C86E63}" dt="2023-01-01T14:48:53.847" v="5095" actId="1076"/>
          <ac:picMkLst>
            <pc:docMk/>
            <pc:sldMk cId="4292685759" sldId="284"/>
            <ac:picMk id="7" creationId="{21FFD42B-5DA5-6DF2-8847-D4762D860D86}"/>
          </ac:picMkLst>
        </pc:picChg>
      </pc:sldChg>
      <pc:sldChg chg="addSp delSp modSp new mod delAnim">
        <pc:chgData name="Md Sohail Tanveer" userId="35fcf20929927222" providerId="LiveId" clId="{DF2309F6-7A06-4820-9855-DAAB02C86E63}" dt="2023-01-12T05:56:05.751" v="6707" actId="478"/>
        <pc:sldMkLst>
          <pc:docMk/>
          <pc:sldMk cId="3668784479" sldId="285"/>
        </pc:sldMkLst>
        <pc:spChg chg="mod">
          <ac:chgData name="Md Sohail Tanveer" userId="35fcf20929927222" providerId="LiveId" clId="{DF2309F6-7A06-4820-9855-DAAB02C86E63}" dt="2022-12-30T15:22:15.100" v="934" actId="20577"/>
          <ac:spMkLst>
            <pc:docMk/>
            <pc:sldMk cId="3668784479" sldId="285"/>
            <ac:spMk id="2" creationId="{675E74C8-3B3E-D1E3-B8F0-B38A02022D41}"/>
          </ac:spMkLst>
        </pc:spChg>
        <pc:spChg chg="mod">
          <ac:chgData name="Md Sohail Tanveer" userId="35fcf20929927222" providerId="LiveId" clId="{DF2309F6-7A06-4820-9855-DAAB02C86E63}" dt="2023-01-01T14:53:10.561" v="5524" actId="20577"/>
          <ac:spMkLst>
            <pc:docMk/>
            <pc:sldMk cId="3668784479" sldId="285"/>
            <ac:spMk id="3" creationId="{13CB8636-C2CB-FDFF-00F2-A851A0297767}"/>
          </ac:spMkLst>
        </pc:spChg>
        <pc:picChg chg="add del mod">
          <ac:chgData name="Md Sohail Tanveer" userId="35fcf20929927222" providerId="LiveId" clId="{DF2309F6-7A06-4820-9855-DAAB02C86E63}" dt="2023-01-12T05:56:05.751" v="6707" actId="478"/>
          <ac:picMkLst>
            <pc:docMk/>
            <pc:sldMk cId="3668784479" sldId="285"/>
            <ac:picMk id="4" creationId="{52C8A8AA-DBEE-036F-057C-E950EA48D177}"/>
          </ac:picMkLst>
        </pc:picChg>
        <pc:picChg chg="add mod modCrop">
          <ac:chgData name="Md Sohail Tanveer" userId="35fcf20929927222" providerId="LiveId" clId="{DF2309F6-7A06-4820-9855-DAAB02C86E63}" dt="2023-01-01T14:52:49.944" v="5509" actId="1076"/>
          <ac:picMkLst>
            <pc:docMk/>
            <pc:sldMk cId="3668784479" sldId="285"/>
            <ac:picMk id="5" creationId="{21E2EF3D-82E8-7725-6CB4-BF81C53945C9}"/>
          </ac:picMkLst>
        </pc:picChg>
        <pc:picChg chg="add mod modCrop">
          <ac:chgData name="Md Sohail Tanveer" userId="35fcf20929927222" providerId="LiveId" clId="{DF2309F6-7A06-4820-9855-DAAB02C86E63}" dt="2023-01-01T14:52:47.561" v="5508" actId="14100"/>
          <ac:picMkLst>
            <pc:docMk/>
            <pc:sldMk cId="3668784479" sldId="285"/>
            <ac:picMk id="7" creationId="{98DFB489-0D6E-3D37-27AD-47690954629D}"/>
          </ac:picMkLst>
        </pc:picChg>
      </pc:sldChg>
      <pc:sldChg chg="addSp delSp modSp new mod delAnim">
        <pc:chgData name="Md Sohail Tanveer" userId="35fcf20929927222" providerId="LiveId" clId="{DF2309F6-7A06-4820-9855-DAAB02C86E63}" dt="2023-01-12T05:56:09.567" v="6708" actId="478"/>
        <pc:sldMkLst>
          <pc:docMk/>
          <pc:sldMk cId="184560105" sldId="286"/>
        </pc:sldMkLst>
        <pc:spChg chg="mod">
          <ac:chgData name="Md Sohail Tanveer" userId="35fcf20929927222" providerId="LiveId" clId="{DF2309F6-7A06-4820-9855-DAAB02C86E63}" dt="2022-12-30T15:22:33.139" v="963" actId="20577"/>
          <ac:spMkLst>
            <pc:docMk/>
            <pc:sldMk cId="184560105" sldId="286"/>
            <ac:spMk id="2" creationId="{976A842F-6393-B34C-3C8F-9503477F36C3}"/>
          </ac:spMkLst>
        </pc:spChg>
        <pc:spChg chg="mod">
          <ac:chgData name="Md Sohail Tanveer" userId="35fcf20929927222" providerId="LiveId" clId="{DF2309F6-7A06-4820-9855-DAAB02C86E63}" dt="2023-01-01T14:55:38.480" v="5770" actId="12"/>
          <ac:spMkLst>
            <pc:docMk/>
            <pc:sldMk cId="184560105" sldId="286"/>
            <ac:spMk id="3" creationId="{6E62E273-6B64-B121-D53E-9485909D56C6}"/>
          </ac:spMkLst>
        </pc:spChg>
        <pc:picChg chg="add del mod">
          <ac:chgData name="Md Sohail Tanveer" userId="35fcf20929927222" providerId="LiveId" clId="{DF2309F6-7A06-4820-9855-DAAB02C86E63}" dt="2023-01-12T05:56:09.567" v="6708" actId="478"/>
          <ac:picMkLst>
            <pc:docMk/>
            <pc:sldMk cId="184560105" sldId="286"/>
            <ac:picMk id="4" creationId="{B3593EF7-A724-747B-8055-01D44D5A3A79}"/>
          </ac:picMkLst>
        </pc:picChg>
        <pc:picChg chg="add mod modCrop">
          <ac:chgData name="Md Sohail Tanveer" userId="35fcf20929927222" providerId="LiveId" clId="{DF2309F6-7A06-4820-9855-DAAB02C86E63}" dt="2023-01-01T14:40:03.717" v="4435" actId="1076"/>
          <ac:picMkLst>
            <pc:docMk/>
            <pc:sldMk cId="184560105" sldId="286"/>
            <ac:picMk id="5" creationId="{0FCA1B83-AA34-EAC8-D0C4-A0F5440330CA}"/>
          </ac:picMkLst>
        </pc:picChg>
        <pc:picChg chg="add del">
          <ac:chgData name="Md Sohail Tanveer" userId="35fcf20929927222" providerId="LiveId" clId="{DF2309F6-7A06-4820-9855-DAAB02C86E63}" dt="2023-01-01T14:40:07.336" v="4437" actId="22"/>
          <ac:picMkLst>
            <pc:docMk/>
            <pc:sldMk cId="184560105" sldId="286"/>
            <ac:picMk id="7" creationId="{921D403E-AD78-E278-24DB-A850A3AF417C}"/>
          </ac:picMkLst>
        </pc:picChg>
        <pc:picChg chg="add del mod modCrop">
          <ac:chgData name="Md Sohail Tanveer" userId="35fcf20929927222" providerId="LiveId" clId="{DF2309F6-7A06-4820-9855-DAAB02C86E63}" dt="2023-01-01T14:40:34.239" v="4445" actId="1076"/>
          <ac:picMkLst>
            <pc:docMk/>
            <pc:sldMk cId="184560105" sldId="286"/>
            <ac:picMk id="9" creationId="{DD533686-12DF-EFD6-D020-5981140D26E6}"/>
          </ac:picMkLst>
        </pc:picChg>
      </pc:sldChg>
      <pc:sldChg chg="addSp delSp modSp new mod delAnim">
        <pc:chgData name="Md Sohail Tanveer" userId="35fcf20929927222" providerId="LiveId" clId="{DF2309F6-7A06-4820-9855-DAAB02C86E63}" dt="2023-01-12T05:56:12.445" v="6709" actId="478"/>
        <pc:sldMkLst>
          <pc:docMk/>
          <pc:sldMk cId="1022141809" sldId="287"/>
        </pc:sldMkLst>
        <pc:spChg chg="mod">
          <ac:chgData name="Md Sohail Tanveer" userId="35fcf20929927222" providerId="LiveId" clId="{DF2309F6-7A06-4820-9855-DAAB02C86E63}" dt="2022-12-30T15:22:46.815" v="981" actId="20577"/>
          <ac:spMkLst>
            <pc:docMk/>
            <pc:sldMk cId="1022141809" sldId="287"/>
            <ac:spMk id="2" creationId="{878119D4-4855-215F-641F-165DD66EA88D}"/>
          </ac:spMkLst>
        </pc:spChg>
        <pc:spChg chg="mod">
          <ac:chgData name="Md Sohail Tanveer" userId="35fcf20929927222" providerId="LiveId" clId="{DF2309F6-7A06-4820-9855-DAAB02C86E63}" dt="2023-01-01T14:58:57.106" v="6070" actId="20577"/>
          <ac:spMkLst>
            <pc:docMk/>
            <pc:sldMk cId="1022141809" sldId="287"/>
            <ac:spMk id="3" creationId="{6441CC00-C9CB-6534-BA70-00176782194A}"/>
          </ac:spMkLst>
        </pc:spChg>
        <pc:picChg chg="add del mod">
          <ac:chgData name="Md Sohail Tanveer" userId="35fcf20929927222" providerId="LiveId" clId="{DF2309F6-7A06-4820-9855-DAAB02C86E63}" dt="2023-01-12T05:56:12.445" v="6709" actId="478"/>
          <ac:picMkLst>
            <pc:docMk/>
            <pc:sldMk cId="1022141809" sldId="287"/>
            <ac:picMk id="4" creationId="{B0BDD1FB-B3B4-034D-1551-9A228615D125}"/>
          </ac:picMkLst>
        </pc:picChg>
        <pc:picChg chg="add mod modCrop">
          <ac:chgData name="Md Sohail Tanveer" userId="35fcf20929927222" providerId="LiveId" clId="{DF2309F6-7A06-4820-9855-DAAB02C86E63}" dt="2023-01-01T14:57:46.417" v="5931" actId="14100"/>
          <ac:picMkLst>
            <pc:docMk/>
            <pc:sldMk cId="1022141809" sldId="287"/>
            <ac:picMk id="5" creationId="{019374E0-CDCB-94B9-D232-B7F504F5D797}"/>
          </ac:picMkLst>
        </pc:picChg>
        <pc:picChg chg="add mod modCrop">
          <ac:chgData name="Md Sohail Tanveer" userId="35fcf20929927222" providerId="LiveId" clId="{DF2309F6-7A06-4820-9855-DAAB02C86E63}" dt="2023-01-01T14:57:55.325" v="5933" actId="14100"/>
          <ac:picMkLst>
            <pc:docMk/>
            <pc:sldMk cId="1022141809" sldId="287"/>
            <ac:picMk id="7" creationId="{A5C949A3-F313-C321-30D8-E3C7ED99D641}"/>
          </ac:picMkLst>
        </pc:picChg>
      </pc:sldChg>
      <pc:sldChg chg="addSp delSp modSp new mod delAnim">
        <pc:chgData name="Md Sohail Tanveer" userId="35fcf20929927222" providerId="LiveId" clId="{DF2309F6-7A06-4820-9855-DAAB02C86E63}" dt="2023-01-12T05:55:18.849" v="6689" actId="478"/>
        <pc:sldMkLst>
          <pc:docMk/>
          <pc:sldMk cId="1923607903" sldId="288"/>
        </pc:sldMkLst>
        <pc:spChg chg="del">
          <ac:chgData name="Md Sohail Tanveer" userId="35fcf20929927222" providerId="LiveId" clId="{DF2309F6-7A06-4820-9855-DAAB02C86E63}" dt="2022-12-31T05:30:39.217" v="1796" actId="478"/>
          <ac:spMkLst>
            <pc:docMk/>
            <pc:sldMk cId="1923607903" sldId="288"/>
            <ac:spMk id="2" creationId="{BEC6F098-C029-4F1E-FA71-B9C4F0391B9B}"/>
          </ac:spMkLst>
        </pc:spChg>
        <pc:spChg chg="mod">
          <ac:chgData name="Md Sohail Tanveer" userId="35fcf20929927222" providerId="LiveId" clId="{DF2309F6-7A06-4820-9855-DAAB02C86E63}" dt="2022-12-31T05:31:12.633" v="1855" actId="12"/>
          <ac:spMkLst>
            <pc:docMk/>
            <pc:sldMk cId="1923607903" sldId="288"/>
            <ac:spMk id="3" creationId="{A5CBEF6C-B32F-156B-A9FC-0A46EFA2B6ED}"/>
          </ac:spMkLst>
        </pc:spChg>
        <pc:picChg chg="add del mod">
          <ac:chgData name="Md Sohail Tanveer" userId="35fcf20929927222" providerId="LiveId" clId="{DF2309F6-7A06-4820-9855-DAAB02C86E63}" dt="2023-01-12T05:55:18.849" v="6689" actId="478"/>
          <ac:picMkLst>
            <pc:docMk/>
            <pc:sldMk cId="1923607903" sldId="288"/>
            <ac:picMk id="2" creationId="{485A76B0-BD4E-772A-6928-5A6AE68E4923}"/>
          </ac:picMkLst>
        </pc:picChg>
        <pc:picChg chg="add mod">
          <ac:chgData name="Md Sohail Tanveer" userId="35fcf20929927222" providerId="LiveId" clId="{DF2309F6-7A06-4820-9855-DAAB02C86E63}" dt="2022-12-31T05:30:45.104" v="1799" actId="1076"/>
          <ac:picMkLst>
            <pc:docMk/>
            <pc:sldMk cId="1923607903" sldId="288"/>
            <ac:picMk id="4" creationId="{87E66D5D-DF01-302C-A512-5FC9F4376A67}"/>
          </ac:picMkLst>
        </pc:picChg>
      </pc:sldChg>
      <pc:sldChg chg="new del">
        <pc:chgData name="Md Sohail Tanveer" userId="35fcf20929927222" providerId="LiveId" clId="{DF2309F6-7A06-4820-9855-DAAB02C86E63}" dt="2022-12-31T05:20:40.143" v="1319" actId="47"/>
        <pc:sldMkLst>
          <pc:docMk/>
          <pc:sldMk cId="3180949720" sldId="288"/>
        </pc:sldMkLst>
      </pc:sldChg>
      <pc:sldChg chg="addSp delSp modSp new mod delAnim">
        <pc:chgData name="Md Sohail Tanveer" userId="35fcf20929927222" providerId="LiveId" clId="{DF2309F6-7A06-4820-9855-DAAB02C86E63}" dt="2023-01-12T05:55:23.464" v="6691" actId="478"/>
        <pc:sldMkLst>
          <pc:docMk/>
          <pc:sldMk cId="2140741140" sldId="289"/>
        </pc:sldMkLst>
        <pc:spChg chg="del">
          <ac:chgData name="Md Sohail Tanveer" userId="35fcf20929927222" providerId="LiveId" clId="{DF2309F6-7A06-4820-9855-DAAB02C86E63}" dt="2022-12-31T05:39:51.271" v="2006" actId="478"/>
          <ac:spMkLst>
            <pc:docMk/>
            <pc:sldMk cId="2140741140" sldId="289"/>
            <ac:spMk id="2" creationId="{9218956C-DA6D-4EFB-3393-FC204D5659C4}"/>
          </ac:spMkLst>
        </pc:spChg>
        <pc:spChg chg="mod">
          <ac:chgData name="Md Sohail Tanveer" userId="35fcf20929927222" providerId="LiveId" clId="{DF2309F6-7A06-4820-9855-DAAB02C86E63}" dt="2022-12-31T05:40:06.301" v="2009" actId="14100"/>
          <ac:spMkLst>
            <pc:docMk/>
            <pc:sldMk cId="2140741140" sldId="289"/>
            <ac:spMk id="3" creationId="{67C2A01B-0C33-B0A4-000E-B5835D272D34}"/>
          </ac:spMkLst>
        </pc:spChg>
        <pc:picChg chg="add del mod">
          <ac:chgData name="Md Sohail Tanveer" userId="35fcf20929927222" providerId="LiveId" clId="{DF2309F6-7A06-4820-9855-DAAB02C86E63}" dt="2023-01-12T05:55:23.464" v="6691" actId="478"/>
          <ac:picMkLst>
            <pc:docMk/>
            <pc:sldMk cId="2140741140" sldId="289"/>
            <ac:picMk id="2" creationId="{01FD16BE-1407-8AB7-0E8C-1C40D53B204E}"/>
          </ac:picMkLst>
        </pc:picChg>
      </pc:sldChg>
      <pc:sldChg chg="addSp delSp modSp new mod delAnim">
        <pc:chgData name="Md Sohail Tanveer" userId="35fcf20929927222" providerId="LiveId" clId="{DF2309F6-7A06-4820-9855-DAAB02C86E63}" dt="2023-01-12T05:55:25.733" v="6692" actId="478"/>
        <pc:sldMkLst>
          <pc:docMk/>
          <pc:sldMk cId="2806211194" sldId="290"/>
        </pc:sldMkLst>
        <pc:spChg chg="del">
          <ac:chgData name="Md Sohail Tanveer" userId="35fcf20929927222" providerId="LiveId" clId="{DF2309F6-7A06-4820-9855-DAAB02C86E63}" dt="2022-12-31T05:39:46.034" v="2005" actId="478"/>
          <ac:spMkLst>
            <pc:docMk/>
            <pc:sldMk cId="2806211194" sldId="290"/>
            <ac:spMk id="2" creationId="{141C478F-C008-A477-9AC6-4AD4FD504FFE}"/>
          </ac:spMkLst>
        </pc:spChg>
        <pc:spChg chg="mod">
          <ac:chgData name="Md Sohail Tanveer" userId="35fcf20929927222" providerId="LiveId" clId="{DF2309F6-7A06-4820-9855-DAAB02C86E63}" dt="2022-12-31T05:40:32.645" v="2066" actId="20577"/>
          <ac:spMkLst>
            <pc:docMk/>
            <pc:sldMk cId="2806211194" sldId="290"/>
            <ac:spMk id="3" creationId="{7CB881FD-6442-05DE-8C63-A1C7030D3684}"/>
          </ac:spMkLst>
        </pc:spChg>
        <pc:picChg chg="add del mod">
          <ac:chgData name="Md Sohail Tanveer" userId="35fcf20929927222" providerId="LiveId" clId="{DF2309F6-7A06-4820-9855-DAAB02C86E63}" dt="2023-01-12T05:55:25.733" v="6692" actId="478"/>
          <ac:picMkLst>
            <pc:docMk/>
            <pc:sldMk cId="2806211194" sldId="290"/>
            <ac:picMk id="2" creationId="{53AEDF7D-2422-7B2A-D86A-6E2A0CDB6CF0}"/>
          </ac:picMkLst>
        </pc:picChg>
      </pc:sldChg>
      <pc:sldChg chg="addSp delSp modSp new mod delAnim">
        <pc:chgData name="Md Sohail Tanveer" userId="35fcf20929927222" providerId="LiveId" clId="{DF2309F6-7A06-4820-9855-DAAB02C86E63}" dt="2023-01-12T05:55:34.366" v="6695" actId="478"/>
        <pc:sldMkLst>
          <pc:docMk/>
          <pc:sldMk cId="1698620800" sldId="291"/>
        </pc:sldMkLst>
        <pc:spChg chg="mod">
          <ac:chgData name="Md Sohail Tanveer" userId="35fcf20929927222" providerId="LiveId" clId="{DF2309F6-7A06-4820-9855-DAAB02C86E63}" dt="2022-12-31T14:55:03.971" v="3179" actId="1076"/>
          <ac:spMkLst>
            <pc:docMk/>
            <pc:sldMk cId="1698620800" sldId="291"/>
            <ac:spMk id="2" creationId="{877DD596-CA8E-DB38-222C-4D30FBE87CCA}"/>
          </ac:spMkLst>
        </pc:spChg>
        <pc:spChg chg="mod">
          <ac:chgData name="Md Sohail Tanveer" userId="35fcf20929927222" providerId="LiveId" clId="{DF2309F6-7A06-4820-9855-DAAB02C86E63}" dt="2022-12-31T14:56:19.215" v="3196" actId="2711"/>
          <ac:spMkLst>
            <pc:docMk/>
            <pc:sldMk cId="1698620800" sldId="291"/>
            <ac:spMk id="3" creationId="{A1E0583F-41F3-AF23-A55F-87B6314172F9}"/>
          </ac:spMkLst>
        </pc:spChg>
        <pc:picChg chg="add del mod">
          <ac:chgData name="Md Sohail Tanveer" userId="35fcf20929927222" providerId="LiveId" clId="{DF2309F6-7A06-4820-9855-DAAB02C86E63}" dt="2023-01-12T05:55:34.366" v="6695" actId="478"/>
          <ac:picMkLst>
            <pc:docMk/>
            <pc:sldMk cId="1698620800" sldId="291"/>
            <ac:picMk id="4" creationId="{BBA78DDA-F538-0DE4-048A-C29DF12FEA64}"/>
          </ac:picMkLst>
        </pc:picChg>
        <pc:picChg chg="add mod modCrop">
          <ac:chgData name="Md Sohail Tanveer" userId="35fcf20929927222" providerId="LiveId" clId="{DF2309F6-7A06-4820-9855-DAAB02C86E63}" dt="2022-12-31T14:55:05.420" v="3180" actId="1076"/>
          <ac:picMkLst>
            <pc:docMk/>
            <pc:sldMk cId="1698620800" sldId="291"/>
            <ac:picMk id="5" creationId="{0AE962FE-0521-5D56-926D-3222D65A6BF6}"/>
          </ac:picMkLst>
        </pc:picChg>
      </pc:sldChg>
      <pc:sldChg chg="addSp delSp modSp new mod delAnim">
        <pc:chgData name="Md Sohail Tanveer" userId="35fcf20929927222" providerId="LiveId" clId="{DF2309F6-7A06-4820-9855-DAAB02C86E63}" dt="2023-01-12T05:55:36.903" v="6696" actId="478"/>
        <pc:sldMkLst>
          <pc:docMk/>
          <pc:sldMk cId="4057069664" sldId="292"/>
        </pc:sldMkLst>
        <pc:spChg chg="mod">
          <ac:chgData name="Md Sohail Tanveer" userId="35fcf20929927222" providerId="LiveId" clId="{DF2309F6-7A06-4820-9855-DAAB02C86E63}" dt="2022-12-31T14:56:34.794" v="3201" actId="1076"/>
          <ac:spMkLst>
            <pc:docMk/>
            <pc:sldMk cId="4057069664" sldId="292"/>
            <ac:spMk id="2" creationId="{1353FBB4-DC3B-4AF2-A82F-FCAC0C8C50BF}"/>
          </ac:spMkLst>
        </pc:spChg>
        <pc:spChg chg="mod">
          <ac:chgData name="Md Sohail Tanveer" userId="35fcf20929927222" providerId="LiveId" clId="{DF2309F6-7A06-4820-9855-DAAB02C86E63}" dt="2022-12-31T14:58:18.143" v="3280" actId="2711"/>
          <ac:spMkLst>
            <pc:docMk/>
            <pc:sldMk cId="4057069664" sldId="292"/>
            <ac:spMk id="3" creationId="{7C3A2BFF-D0FF-D380-3705-B079545F791E}"/>
          </ac:spMkLst>
        </pc:spChg>
        <pc:picChg chg="add del mod">
          <ac:chgData name="Md Sohail Tanveer" userId="35fcf20929927222" providerId="LiveId" clId="{DF2309F6-7A06-4820-9855-DAAB02C86E63}" dt="2023-01-12T05:55:36.903" v="6696" actId="478"/>
          <ac:picMkLst>
            <pc:docMk/>
            <pc:sldMk cId="4057069664" sldId="292"/>
            <ac:picMk id="4" creationId="{98318F71-D8FE-A524-D8C1-5E2E5075799E}"/>
          </ac:picMkLst>
        </pc:picChg>
        <pc:picChg chg="add mod modCrop">
          <ac:chgData name="Md Sohail Tanveer" userId="35fcf20929927222" providerId="LiveId" clId="{DF2309F6-7A06-4820-9855-DAAB02C86E63}" dt="2022-12-31T14:56:36.207" v="3202" actId="1076"/>
          <ac:picMkLst>
            <pc:docMk/>
            <pc:sldMk cId="4057069664" sldId="292"/>
            <ac:picMk id="5" creationId="{DD2D9EBF-6DC8-166C-07F7-D704067245BF}"/>
          </ac:picMkLst>
        </pc:picChg>
      </pc:sldChg>
      <pc:sldChg chg="addSp delSp modSp new mod delAnim">
        <pc:chgData name="Md Sohail Tanveer" userId="35fcf20929927222" providerId="LiveId" clId="{DF2309F6-7A06-4820-9855-DAAB02C86E63}" dt="2023-01-12T05:55:41.275" v="6697" actId="478"/>
        <pc:sldMkLst>
          <pc:docMk/>
          <pc:sldMk cId="3871275997" sldId="293"/>
        </pc:sldMkLst>
        <pc:spChg chg="mod">
          <ac:chgData name="Md Sohail Tanveer" userId="35fcf20929927222" providerId="LiveId" clId="{DF2309F6-7A06-4820-9855-DAAB02C86E63}" dt="2022-12-31T14:58:32.324" v="3284" actId="1076"/>
          <ac:spMkLst>
            <pc:docMk/>
            <pc:sldMk cId="3871275997" sldId="293"/>
            <ac:spMk id="2" creationId="{33D21E0C-47C1-5A1D-16FB-4A0503B0DD48}"/>
          </ac:spMkLst>
        </pc:spChg>
        <pc:spChg chg="mod">
          <ac:chgData name="Md Sohail Tanveer" userId="35fcf20929927222" providerId="LiveId" clId="{DF2309F6-7A06-4820-9855-DAAB02C86E63}" dt="2022-12-31T15:00:56.914" v="3321" actId="20577"/>
          <ac:spMkLst>
            <pc:docMk/>
            <pc:sldMk cId="3871275997" sldId="293"/>
            <ac:spMk id="3" creationId="{88EC37D9-6103-9F6A-2272-093D5F1571B5}"/>
          </ac:spMkLst>
        </pc:spChg>
        <pc:picChg chg="add del mod">
          <ac:chgData name="Md Sohail Tanveer" userId="35fcf20929927222" providerId="LiveId" clId="{DF2309F6-7A06-4820-9855-DAAB02C86E63}" dt="2023-01-12T05:55:41.275" v="6697" actId="478"/>
          <ac:picMkLst>
            <pc:docMk/>
            <pc:sldMk cId="3871275997" sldId="293"/>
            <ac:picMk id="4" creationId="{D2DB6965-32E0-2928-FD33-55517D23CE5C}"/>
          </ac:picMkLst>
        </pc:picChg>
        <pc:picChg chg="add mod modCrop">
          <ac:chgData name="Md Sohail Tanveer" userId="35fcf20929927222" providerId="LiveId" clId="{DF2309F6-7A06-4820-9855-DAAB02C86E63}" dt="2022-12-31T14:59:43.278" v="3294" actId="14100"/>
          <ac:picMkLst>
            <pc:docMk/>
            <pc:sldMk cId="3871275997" sldId="293"/>
            <ac:picMk id="5" creationId="{51945AAD-54B1-3BE3-DBB4-BA00FF8D57CD}"/>
          </ac:picMkLst>
        </pc:picChg>
      </pc:sldChg>
      <pc:sldChg chg="addSp delSp modSp new mod delAnim">
        <pc:chgData name="Md Sohail Tanveer" userId="35fcf20929927222" providerId="LiveId" clId="{DF2309F6-7A06-4820-9855-DAAB02C86E63}" dt="2023-01-12T05:55:44.595" v="6698" actId="478"/>
        <pc:sldMkLst>
          <pc:docMk/>
          <pc:sldMk cId="2324159193" sldId="294"/>
        </pc:sldMkLst>
        <pc:spChg chg="mod">
          <ac:chgData name="Md Sohail Tanveer" userId="35fcf20929927222" providerId="LiveId" clId="{DF2309F6-7A06-4820-9855-DAAB02C86E63}" dt="2022-12-31T15:01:17.948" v="3326" actId="1076"/>
          <ac:spMkLst>
            <pc:docMk/>
            <pc:sldMk cId="2324159193" sldId="294"/>
            <ac:spMk id="2" creationId="{C6D41B97-38F7-AB35-DC53-6DCC8ACB212F}"/>
          </ac:spMkLst>
        </pc:spChg>
        <pc:spChg chg="mod">
          <ac:chgData name="Md Sohail Tanveer" userId="35fcf20929927222" providerId="LiveId" clId="{DF2309F6-7A06-4820-9855-DAAB02C86E63}" dt="2022-12-31T15:05:39.699" v="3413" actId="14100"/>
          <ac:spMkLst>
            <pc:docMk/>
            <pc:sldMk cId="2324159193" sldId="294"/>
            <ac:spMk id="3" creationId="{11DC1FD8-FD0D-7095-09C1-5F43AB871AB9}"/>
          </ac:spMkLst>
        </pc:spChg>
        <pc:picChg chg="add del mod">
          <ac:chgData name="Md Sohail Tanveer" userId="35fcf20929927222" providerId="LiveId" clId="{DF2309F6-7A06-4820-9855-DAAB02C86E63}" dt="2023-01-12T05:55:44.595" v="6698" actId="478"/>
          <ac:picMkLst>
            <pc:docMk/>
            <pc:sldMk cId="2324159193" sldId="294"/>
            <ac:picMk id="4" creationId="{BBE7F760-C26B-FDAF-A73F-2EB2178367D9}"/>
          </ac:picMkLst>
        </pc:picChg>
        <pc:picChg chg="add mod modCrop">
          <ac:chgData name="Md Sohail Tanveer" userId="35fcf20929927222" providerId="LiveId" clId="{DF2309F6-7A06-4820-9855-DAAB02C86E63}" dt="2022-12-31T15:05:36.270" v="3412" actId="14100"/>
          <ac:picMkLst>
            <pc:docMk/>
            <pc:sldMk cId="2324159193" sldId="294"/>
            <ac:picMk id="5" creationId="{C5995063-2735-B550-CA39-E8FBE790A1F2}"/>
          </ac:picMkLst>
        </pc:picChg>
      </pc:sldChg>
      <pc:sldChg chg="addSp delSp modSp new mod delAnim">
        <pc:chgData name="Md Sohail Tanveer" userId="35fcf20929927222" providerId="LiveId" clId="{DF2309F6-7A06-4820-9855-DAAB02C86E63}" dt="2023-01-12T05:55:48.954" v="6700" actId="478"/>
        <pc:sldMkLst>
          <pc:docMk/>
          <pc:sldMk cId="3942017395" sldId="295"/>
        </pc:sldMkLst>
        <pc:spChg chg="mod">
          <ac:chgData name="Md Sohail Tanveer" userId="35fcf20929927222" providerId="LiveId" clId="{DF2309F6-7A06-4820-9855-DAAB02C86E63}" dt="2022-12-31T15:21:56.210" v="3479" actId="1076"/>
          <ac:spMkLst>
            <pc:docMk/>
            <pc:sldMk cId="3942017395" sldId="295"/>
            <ac:spMk id="2" creationId="{2DB09EF3-F90C-2D51-D989-45310889B528}"/>
          </ac:spMkLst>
        </pc:spChg>
        <pc:spChg chg="mod">
          <ac:chgData name="Md Sohail Tanveer" userId="35fcf20929927222" providerId="LiveId" clId="{DF2309F6-7A06-4820-9855-DAAB02C86E63}" dt="2022-12-31T15:22:29.167" v="3493" actId="20577"/>
          <ac:spMkLst>
            <pc:docMk/>
            <pc:sldMk cId="3942017395" sldId="295"/>
            <ac:spMk id="3" creationId="{51FF773E-CE0C-4E1D-31BD-1B279170E84C}"/>
          </ac:spMkLst>
        </pc:spChg>
        <pc:picChg chg="add del mod">
          <ac:chgData name="Md Sohail Tanveer" userId="35fcf20929927222" providerId="LiveId" clId="{DF2309F6-7A06-4820-9855-DAAB02C86E63}" dt="2023-01-12T05:55:48.954" v="6700" actId="478"/>
          <ac:picMkLst>
            <pc:docMk/>
            <pc:sldMk cId="3942017395" sldId="295"/>
            <ac:picMk id="4" creationId="{F9B09E7B-A03E-0156-7443-7C3B87B07BCE}"/>
          </ac:picMkLst>
        </pc:picChg>
        <pc:picChg chg="add mod modCrop">
          <ac:chgData name="Md Sohail Tanveer" userId="35fcf20929927222" providerId="LiveId" clId="{DF2309F6-7A06-4820-9855-DAAB02C86E63}" dt="2022-12-31T15:22:10.469" v="3485" actId="1076"/>
          <ac:picMkLst>
            <pc:docMk/>
            <pc:sldMk cId="3942017395" sldId="295"/>
            <ac:picMk id="5" creationId="{4F48DFEC-92B6-7BE5-B201-DDE208AEBB97}"/>
          </ac:picMkLst>
        </pc:picChg>
      </pc:sldChg>
      <pc:sldChg chg="addSp delSp modSp new mod delAnim">
        <pc:chgData name="Md Sohail Tanveer" userId="35fcf20929927222" providerId="LiveId" clId="{DF2309F6-7A06-4820-9855-DAAB02C86E63}" dt="2023-01-12T05:55:51.813" v="6701" actId="478"/>
        <pc:sldMkLst>
          <pc:docMk/>
          <pc:sldMk cId="1000148458" sldId="296"/>
        </pc:sldMkLst>
        <pc:spChg chg="mod">
          <ac:chgData name="Md Sohail Tanveer" userId="35fcf20929927222" providerId="LiveId" clId="{DF2309F6-7A06-4820-9855-DAAB02C86E63}" dt="2022-12-31T15:23:10.480" v="3497" actId="207"/>
          <ac:spMkLst>
            <pc:docMk/>
            <pc:sldMk cId="1000148458" sldId="296"/>
            <ac:spMk id="2" creationId="{A3FB980F-5CAC-2A33-7ECB-3A6E5581B426}"/>
          </ac:spMkLst>
        </pc:spChg>
        <pc:spChg chg="mod">
          <ac:chgData name="Md Sohail Tanveer" userId="35fcf20929927222" providerId="LiveId" clId="{DF2309F6-7A06-4820-9855-DAAB02C86E63}" dt="2022-12-31T15:25:13.732" v="3530" actId="113"/>
          <ac:spMkLst>
            <pc:docMk/>
            <pc:sldMk cId="1000148458" sldId="296"/>
            <ac:spMk id="3" creationId="{CFC913D6-0AD9-75C6-A5DD-5F94B5F9BB0C}"/>
          </ac:spMkLst>
        </pc:spChg>
        <pc:picChg chg="add del mod">
          <ac:chgData name="Md Sohail Tanveer" userId="35fcf20929927222" providerId="LiveId" clId="{DF2309F6-7A06-4820-9855-DAAB02C86E63}" dt="2023-01-12T05:55:51.813" v="6701" actId="478"/>
          <ac:picMkLst>
            <pc:docMk/>
            <pc:sldMk cId="1000148458" sldId="296"/>
            <ac:picMk id="4" creationId="{D8DECA75-74FF-FF7F-D6C5-69FF01F85815}"/>
          </ac:picMkLst>
        </pc:picChg>
        <pc:picChg chg="add mod modCrop">
          <ac:chgData name="Md Sohail Tanveer" userId="35fcf20929927222" providerId="LiveId" clId="{DF2309F6-7A06-4820-9855-DAAB02C86E63}" dt="2022-12-31T15:24:44.681" v="3514" actId="1076"/>
          <ac:picMkLst>
            <pc:docMk/>
            <pc:sldMk cId="1000148458" sldId="296"/>
            <ac:picMk id="5" creationId="{B369CFA4-B131-CED9-9B72-B106C2777AAE}"/>
          </ac:picMkLst>
        </pc:picChg>
      </pc:sldChg>
      <pc:sldChg chg="addSp delSp modSp new mod delAnim">
        <pc:chgData name="Md Sohail Tanveer" userId="35fcf20929927222" providerId="LiveId" clId="{DF2309F6-7A06-4820-9855-DAAB02C86E63}" dt="2023-01-12T05:55:54.830" v="6702" actId="478"/>
        <pc:sldMkLst>
          <pc:docMk/>
          <pc:sldMk cId="2054965921" sldId="297"/>
        </pc:sldMkLst>
        <pc:spChg chg="del">
          <ac:chgData name="Md Sohail Tanveer" userId="35fcf20929927222" providerId="LiveId" clId="{DF2309F6-7A06-4820-9855-DAAB02C86E63}" dt="2022-12-31T15:27:29.973" v="3628" actId="478"/>
          <ac:spMkLst>
            <pc:docMk/>
            <pc:sldMk cId="2054965921" sldId="297"/>
            <ac:spMk id="2" creationId="{8619DC2F-9A63-BDDF-D4BB-6BFE57929812}"/>
          </ac:spMkLst>
        </pc:spChg>
        <pc:spChg chg="mod">
          <ac:chgData name="Md Sohail Tanveer" userId="35fcf20929927222" providerId="LiveId" clId="{DF2309F6-7A06-4820-9855-DAAB02C86E63}" dt="2022-12-31T15:29:59.832" v="3844" actId="20577"/>
          <ac:spMkLst>
            <pc:docMk/>
            <pc:sldMk cId="2054965921" sldId="297"/>
            <ac:spMk id="3" creationId="{7F4720C6-C163-7168-154D-6DFEC5A0F063}"/>
          </ac:spMkLst>
        </pc:spChg>
        <pc:picChg chg="add del mod">
          <ac:chgData name="Md Sohail Tanveer" userId="35fcf20929927222" providerId="LiveId" clId="{DF2309F6-7A06-4820-9855-DAAB02C86E63}" dt="2023-01-12T05:55:54.830" v="6702" actId="478"/>
          <ac:picMkLst>
            <pc:docMk/>
            <pc:sldMk cId="2054965921" sldId="297"/>
            <ac:picMk id="2" creationId="{1D892D49-3CFF-3D50-8663-DED5FF602387}"/>
          </ac:picMkLst>
        </pc:picChg>
        <pc:picChg chg="add mod modCrop">
          <ac:chgData name="Md Sohail Tanveer" userId="35fcf20929927222" providerId="LiveId" clId="{DF2309F6-7A06-4820-9855-DAAB02C86E63}" dt="2022-12-31T15:27:43.824" v="3634" actId="1076"/>
          <ac:picMkLst>
            <pc:docMk/>
            <pc:sldMk cId="2054965921" sldId="297"/>
            <ac:picMk id="5" creationId="{CEEBCFCD-6E17-5476-4963-E9A034CFEAE7}"/>
          </ac:picMkLst>
        </pc:picChg>
      </pc:sldChg>
      <pc:sldChg chg="addSp delSp modSp new mod delAnim">
        <pc:chgData name="Md Sohail Tanveer" userId="35fcf20929927222" providerId="LiveId" clId="{DF2309F6-7A06-4820-9855-DAAB02C86E63}" dt="2023-01-12T05:56:20.322" v="6712" actId="478"/>
        <pc:sldMkLst>
          <pc:docMk/>
          <pc:sldMk cId="3053816758" sldId="298"/>
        </pc:sldMkLst>
        <pc:spChg chg="mod">
          <ac:chgData name="Md Sohail Tanveer" userId="35fcf20929927222" providerId="LiveId" clId="{DF2309F6-7A06-4820-9855-DAAB02C86E63}" dt="2023-01-01T15:08:27.297" v="6665" actId="113"/>
          <ac:spMkLst>
            <pc:docMk/>
            <pc:sldMk cId="3053816758" sldId="298"/>
            <ac:spMk id="2" creationId="{AC0F6BE9-DBBC-C960-7E0A-7F958CB53F4B}"/>
          </ac:spMkLst>
        </pc:spChg>
        <pc:spChg chg="mod">
          <ac:chgData name="Md Sohail Tanveer" userId="35fcf20929927222" providerId="LiveId" clId="{DF2309F6-7A06-4820-9855-DAAB02C86E63}" dt="2023-01-12T04:21:30.838" v="6677" actId="20577"/>
          <ac:spMkLst>
            <pc:docMk/>
            <pc:sldMk cId="3053816758" sldId="298"/>
            <ac:spMk id="3" creationId="{E99F9ABD-16FA-C18C-A8B2-6F01393063CD}"/>
          </ac:spMkLst>
        </pc:spChg>
        <pc:picChg chg="add del mod">
          <ac:chgData name="Md Sohail Tanveer" userId="35fcf20929927222" providerId="LiveId" clId="{DF2309F6-7A06-4820-9855-DAAB02C86E63}" dt="2023-01-12T05:56:20.322" v="6712" actId="478"/>
          <ac:picMkLst>
            <pc:docMk/>
            <pc:sldMk cId="3053816758" sldId="298"/>
            <ac:picMk id="4" creationId="{AB8CB60B-82C2-0A73-0B1A-3F7BE04A9DF1}"/>
          </ac:picMkLst>
        </pc:picChg>
      </pc:sldChg>
      <pc:sldChg chg="new del">
        <pc:chgData name="Md Sohail Tanveer" userId="35fcf20929927222" providerId="LiveId" clId="{DF2309F6-7A06-4820-9855-DAAB02C86E63}" dt="2022-12-31T15:30:38.263" v="3845" actId="47"/>
        <pc:sldMkLst>
          <pc:docMk/>
          <pc:sldMk cId="3568058883" sldId="2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3600" b="1" dirty="0">
                <a:solidFill>
                  <a:schemeClr val="lt1"/>
                </a:solidFill>
                <a:latin typeface="Montserrat"/>
                <a:ea typeface="Montserrat"/>
                <a:cs typeface="Montserrat"/>
                <a:sym typeface="Montserrat"/>
              </a:rPr>
              <a:t>Credit Card Default Prediction</a:t>
            </a:r>
            <a:br>
              <a:rPr lang="en-US" sz="3600" b="1" dirty="0">
                <a:solidFill>
                  <a:schemeClr val="lt1"/>
                </a:solidFill>
                <a:latin typeface="Montserrat"/>
                <a:ea typeface="Montserrat"/>
                <a:cs typeface="Montserrat"/>
                <a:sym typeface="Montserrat"/>
              </a:rPr>
            </a:br>
            <a:r>
              <a:rPr lang="en-US" sz="3600" b="1" dirty="0">
                <a:solidFill>
                  <a:schemeClr val="lt1"/>
                </a:solidFill>
                <a:latin typeface="Montserrat"/>
                <a:ea typeface="Montserrat"/>
                <a:cs typeface="Montserrat"/>
                <a:sym typeface="Montserrat"/>
              </a:rPr>
              <a:t>Name: </a:t>
            </a:r>
            <a:r>
              <a:rPr lang="en-US" sz="2800" b="1" dirty="0">
                <a:solidFill>
                  <a:srgbClr val="FF0000"/>
                </a:solidFill>
                <a:latin typeface="Montserrat"/>
                <a:ea typeface="Montserrat"/>
                <a:cs typeface="Montserrat"/>
                <a:sym typeface="Montserrat"/>
              </a:rPr>
              <a:t>Md Sohail Tanveer</a:t>
            </a:r>
            <a:endParaRPr sz="2800" b="1" dirty="0">
              <a:solidFill>
                <a:srgbClr val="FF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2000" advTm="13641"/>
    </mc:Choice>
    <mc:Fallback xmlns="">
      <p:transition spd="slow" advTm="136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CBEF6C-B32F-156B-A9FC-0A46EFA2B6ED}"/>
              </a:ext>
            </a:extLst>
          </p:cNvPr>
          <p:cNvSpPr>
            <a:spLocks noGrp="1"/>
          </p:cNvSpPr>
          <p:nvPr>
            <p:ph type="body" idx="1"/>
          </p:nvPr>
        </p:nvSpPr>
        <p:spPr>
          <a:xfrm>
            <a:off x="311700" y="3893819"/>
            <a:ext cx="8520600" cy="675055"/>
          </a:xfrm>
        </p:spPr>
        <p:txBody>
          <a:bodyPr/>
          <a:lstStyle/>
          <a:p>
            <a:pPr>
              <a:buClr>
                <a:schemeClr val="tx1"/>
              </a:buClr>
            </a:pPr>
            <a:r>
              <a:rPr lang="en-US" dirty="0">
                <a:solidFill>
                  <a:schemeClr val="accent2"/>
                </a:solidFill>
              </a:rPr>
              <a:t>Statistically the data is correct and ready for EDA</a:t>
            </a:r>
          </a:p>
        </p:txBody>
      </p:sp>
      <p:pic>
        <p:nvPicPr>
          <p:cNvPr id="4" name="Picture 3">
            <a:extLst>
              <a:ext uri="{FF2B5EF4-FFF2-40B4-BE49-F238E27FC236}">
                <a16:creationId xmlns:a16="http://schemas.microsoft.com/office/drawing/2014/main" id="{87E66D5D-DF01-302C-A512-5FC9F4376A67}"/>
              </a:ext>
            </a:extLst>
          </p:cNvPr>
          <p:cNvPicPr>
            <a:picLocks noChangeAspect="1"/>
          </p:cNvPicPr>
          <p:nvPr/>
        </p:nvPicPr>
        <p:blipFill rotWithShape="1">
          <a:blip r:embed="rId2"/>
          <a:srcRect l="7667" t="38667" r="28750" b="19786"/>
          <a:stretch/>
        </p:blipFill>
        <p:spPr>
          <a:xfrm>
            <a:off x="311700" y="474294"/>
            <a:ext cx="7956003" cy="2924225"/>
          </a:xfrm>
          <a:prstGeom prst="rect">
            <a:avLst/>
          </a:prstGeom>
        </p:spPr>
      </p:pic>
    </p:spTree>
    <p:extLst>
      <p:ext uri="{BB962C8B-B14F-4D97-AF65-F5344CB8AC3E}">
        <p14:creationId xmlns:p14="http://schemas.microsoft.com/office/powerpoint/2010/main" val="1923607903"/>
      </p:ext>
    </p:extLst>
  </p:cSld>
  <p:clrMapOvr>
    <a:masterClrMapping/>
  </p:clrMapOvr>
  <mc:AlternateContent xmlns:mc="http://schemas.openxmlformats.org/markup-compatibility/2006" xmlns:p14="http://schemas.microsoft.com/office/powerpoint/2010/main">
    <mc:Choice Requires="p14">
      <p:transition spd="slow" p14:dur="2000" advTm="6897"/>
    </mc:Choice>
    <mc:Fallback xmlns="">
      <p:transition spd="slow" advTm="68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4967-60ED-D77D-4CD6-A37EDE3F4671}"/>
              </a:ext>
            </a:extLst>
          </p:cNvPr>
          <p:cNvSpPr>
            <a:spLocks noGrp="1"/>
          </p:cNvSpPr>
          <p:nvPr>
            <p:ph type="title"/>
          </p:nvPr>
        </p:nvSpPr>
        <p:spPr/>
        <p:txBody>
          <a:bodyPr/>
          <a:lstStyle/>
          <a:p>
            <a:r>
              <a:rPr lang="en-US" dirty="0"/>
              <a:t>Variable Description</a:t>
            </a:r>
          </a:p>
        </p:txBody>
      </p:sp>
      <p:sp>
        <p:nvSpPr>
          <p:cNvPr id="3" name="Text Placeholder 2">
            <a:extLst>
              <a:ext uri="{FF2B5EF4-FFF2-40B4-BE49-F238E27FC236}">
                <a16:creationId xmlns:a16="http://schemas.microsoft.com/office/drawing/2014/main" id="{07E22ACF-FC80-C751-1BAE-09090FAA54D5}"/>
              </a:ext>
            </a:extLst>
          </p:cNvPr>
          <p:cNvSpPr>
            <a:spLocks noGrp="1"/>
          </p:cNvSpPr>
          <p:nvPr>
            <p:ph type="body" idx="1"/>
          </p:nvPr>
        </p:nvSpPr>
        <p:spPr>
          <a:xfrm>
            <a:off x="311700" y="1152474"/>
            <a:ext cx="8520600" cy="3899585"/>
          </a:xfrm>
        </p:spPr>
        <p:txBody>
          <a:bodyPr/>
          <a:lstStyle/>
          <a:p>
            <a:pPr algn="just">
              <a:lnSpc>
                <a:spcPct val="150000"/>
              </a:lnSpc>
              <a:buClr>
                <a:schemeClr val="tx1"/>
              </a:buClr>
            </a:pPr>
            <a:r>
              <a:rPr lang="en-US" b="1" i="0" dirty="0">
                <a:solidFill>
                  <a:srgbClr val="212121"/>
                </a:solidFill>
                <a:effectLst/>
                <a:latin typeface="Roboto" panose="02000000000000000000" pitchFamily="2" charset="0"/>
              </a:rPr>
              <a:t>default payment next month </a:t>
            </a:r>
            <a:r>
              <a:rPr lang="en-IN" b="0" i="0" dirty="0">
                <a:solidFill>
                  <a:srgbClr val="212121"/>
                </a:solidFill>
                <a:effectLst/>
                <a:latin typeface="Roboto" panose="02000000000000000000" pitchFamily="2" charset="0"/>
              </a:rPr>
              <a:t>(Yes = 1, No = 0), as the target variable. </a:t>
            </a:r>
            <a:endParaRPr lang="en-IN" dirty="0">
              <a:solidFill>
                <a:srgbClr val="212121"/>
              </a:solidFill>
              <a:latin typeface="Roboto" panose="02000000000000000000" pitchFamily="2" charset="0"/>
            </a:endParaRPr>
          </a:p>
          <a:p>
            <a:pPr algn="just">
              <a:lnSpc>
                <a:spcPct val="150000"/>
              </a:lnSpc>
              <a:buClr>
                <a:schemeClr val="tx1"/>
              </a:buClr>
            </a:pPr>
            <a:r>
              <a:rPr lang="en-IN" b="0" i="0" dirty="0">
                <a:solidFill>
                  <a:srgbClr val="212121"/>
                </a:solidFill>
                <a:effectLst/>
                <a:latin typeface="Roboto" panose="02000000000000000000" pitchFamily="2" charset="0"/>
              </a:rPr>
              <a:t>The other 24 independent variables  are:</a:t>
            </a:r>
          </a:p>
          <a:p>
            <a:pPr algn="just">
              <a:lnSpc>
                <a:spcPct val="150000"/>
              </a:lnSpc>
              <a:buClr>
                <a:schemeClr val="tx1"/>
              </a:buClr>
            </a:pPr>
            <a:r>
              <a:rPr lang="en-IN" b="1" i="0" dirty="0">
                <a:solidFill>
                  <a:srgbClr val="212121"/>
                </a:solidFill>
                <a:effectLst/>
                <a:latin typeface="Roboto" panose="02000000000000000000" pitchFamily="2" charset="0"/>
              </a:rPr>
              <a:t>X1: Amount of the given credit (NT dollar)</a:t>
            </a:r>
            <a:r>
              <a:rPr lang="en-IN" b="0" i="0" dirty="0">
                <a:solidFill>
                  <a:srgbClr val="212121"/>
                </a:solidFill>
                <a:effectLst/>
                <a:latin typeface="Roboto" panose="02000000000000000000" pitchFamily="2" charset="0"/>
              </a:rPr>
              <a:t>: it includes both the individual consumer credit and his/her family (supplementary) credit.</a:t>
            </a:r>
          </a:p>
          <a:p>
            <a:pPr algn="just">
              <a:lnSpc>
                <a:spcPct val="150000"/>
              </a:lnSpc>
              <a:buClr>
                <a:schemeClr val="tx1"/>
              </a:buClr>
            </a:pPr>
            <a:r>
              <a:rPr lang="en-IN" b="1" i="0" dirty="0">
                <a:solidFill>
                  <a:srgbClr val="212121"/>
                </a:solidFill>
                <a:effectLst/>
                <a:latin typeface="Roboto" panose="02000000000000000000" pitchFamily="2" charset="0"/>
              </a:rPr>
              <a:t>X2: Gender (1 = male; 2 = female).</a:t>
            </a:r>
          </a:p>
          <a:p>
            <a:pPr algn="just">
              <a:lnSpc>
                <a:spcPct val="150000"/>
              </a:lnSpc>
              <a:buClr>
                <a:schemeClr val="tx1"/>
              </a:buClr>
            </a:pPr>
            <a:r>
              <a:rPr lang="en-IN" b="1" i="0" dirty="0">
                <a:solidFill>
                  <a:srgbClr val="212121"/>
                </a:solidFill>
                <a:effectLst/>
                <a:latin typeface="Roboto" panose="02000000000000000000" pitchFamily="2" charset="0"/>
              </a:rPr>
              <a:t>X3: Education </a:t>
            </a:r>
            <a:r>
              <a:rPr lang="en-IN" b="0" i="0" dirty="0">
                <a:solidFill>
                  <a:srgbClr val="212121"/>
                </a:solidFill>
                <a:effectLst/>
                <a:latin typeface="Roboto" panose="02000000000000000000" pitchFamily="2" charset="0"/>
              </a:rPr>
              <a:t>(1 = graduate school; 2 = university; 3 = high school; 4 = others).</a:t>
            </a:r>
          </a:p>
          <a:p>
            <a:pPr algn="just">
              <a:lnSpc>
                <a:spcPct val="150000"/>
              </a:lnSpc>
              <a:buClr>
                <a:schemeClr val="tx1"/>
              </a:buClr>
            </a:pPr>
            <a:r>
              <a:rPr lang="en-IN" b="1" i="0" dirty="0">
                <a:solidFill>
                  <a:srgbClr val="212121"/>
                </a:solidFill>
                <a:effectLst/>
                <a:latin typeface="Roboto" panose="02000000000000000000" pitchFamily="2" charset="0"/>
              </a:rPr>
              <a:t>X4: Marital status </a:t>
            </a:r>
            <a:r>
              <a:rPr lang="en-IN" b="0" i="0" dirty="0">
                <a:solidFill>
                  <a:srgbClr val="212121"/>
                </a:solidFill>
                <a:effectLst/>
                <a:latin typeface="Roboto" panose="02000000000000000000" pitchFamily="2" charset="0"/>
              </a:rPr>
              <a:t>(1 = married; 2 = single; 3 = others).</a:t>
            </a:r>
          </a:p>
          <a:p>
            <a:pPr algn="just">
              <a:lnSpc>
                <a:spcPct val="150000"/>
              </a:lnSpc>
              <a:buClr>
                <a:schemeClr val="tx1"/>
              </a:buClr>
            </a:pPr>
            <a:r>
              <a:rPr lang="en-IN" b="1" i="0" dirty="0">
                <a:solidFill>
                  <a:srgbClr val="212121"/>
                </a:solidFill>
                <a:effectLst/>
                <a:latin typeface="Roboto" panose="02000000000000000000" pitchFamily="2" charset="0"/>
              </a:rPr>
              <a:t>X5: Age </a:t>
            </a:r>
            <a:r>
              <a:rPr lang="en-IN" b="0" i="0" dirty="0">
                <a:solidFill>
                  <a:srgbClr val="212121"/>
                </a:solidFill>
                <a:effectLst/>
                <a:latin typeface="Roboto" panose="02000000000000000000" pitchFamily="2" charset="0"/>
              </a:rPr>
              <a:t>(year).</a:t>
            </a:r>
          </a:p>
          <a:p>
            <a:pPr algn="just">
              <a:lnSpc>
                <a:spcPct val="100000"/>
              </a:lnSpc>
            </a:pPr>
            <a:endParaRPr lang="en-US" dirty="0"/>
          </a:p>
        </p:txBody>
      </p:sp>
    </p:spTree>
    <p:extLst>
      <p:ext uri="{BB962C8B-B14F-4D97-AF65-F5344CB8AC3E}">
        <p14:creationId xmlns:p14="http://schemas.microsoft.com/office/powerpoint/2010/main" val="1921051638"/>
      </p:ext>
    </p:extLst>
  </p:cSld>
  <p:clrMapOvr>
    <a:masterClrMapping/>
  </p:clrMapOvr>
  <mc:AlternateContent xmlns:mc="http://schemas.openxmlformats.org/markup-compatibility/2006" xmlns:p14="http://schemas.microsoft.com/office/powerpoint/2010/main">
    <mc:Choice Requires="p14">
      <p:transition spd="slow" p14:dur="2000" advTm="48841"/>
    </mc:Choice>
    <mc:Fallback xmlns="">
      <p:transition spd="slow" advTm="488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C2A01B-0C33-B0A4-000E-B5835D272D34}"/>
              </a:ext>
            </a:extLst>
          </p:cNvPr>
          <p:cNvSpPr>
            <a:spLocks noGrp="1"/>
          </p:cNvSpPr>
          <p:nvPr>
            <p:ph type="body" idx="1"/>
          </p:nvPr>
        </p:nvSpPr>
        <p:spPr>
          <a:xfrm>
            <a:off x="182160" y="588594"/>
            <a:ext cx="8520600" cy="4242485"/>
          </a:xfrm>
        </p:spPr>
        <p:txBody>
          <a:bodyPr/>
          <a:lstStyle/>
          <a:p>
            <a:pPr algn="just">
              <a:lnSpc>
                <a:spcPct val="150000"/>
              </a:lnSpc>
            </a:pPr>
            <a:r>
              <a:rPr lang="en-IN" b="1" i="0" dirty="0">
                <a:solidFill>
                  <a:srgbClr val="212121"/>
                </a:solidFill>
                <a:effectLst/>
                <a:latin typeface="Roboto" panose="02000000000000000000" pitchFamily="2" charset="0"/>
              </a:rPr>
              <a:t>X6 - X11: History of past payments</a:t>
            </a:r>
            <a:r>
              <a:rPr lang="en-IN" b="0" i="0" dirty="0">
                <a:solidFill>
                  <a:srgbClr val="212121"/>
                </a:solidFill>
                <a:effectLst/>
                <a:latin typeface="Roboto" panose="02000000000000000000" pitchFamily="2" charset="0"/>
              </a:rPr>
              <a:t>. We tracked the past monthly payment records (from April to September 2005) as follows: </a:t>
            </a:r>
          </a:p>
          <a:p>
            <a:pPr algn="just">
              <a:lnSpc>
                <a:spcPct val="150000"/>
              </a:lnSpc>
            </a:pPr>
            <a:r>
              <a:rPr lang="en-IN" b="0" i="0" dirty="0">
                <a:solidFill>
                  <a:srgbClr val="212121"/>
                </a:solidFill>
                <a:effectLst/>
                <a:latin typeface="Roboto" panose="02000000000000000000" pitchFamily="2" charset="0"/>
              </a:rPr>
              <a:t>X6 = the repayment status in September 2005; </a:t>
            </a:r>
          </a:p>
          <a:p>
            <a:pPr algn="just">
              <a:lnSpc>
                <a:spcPct val="150000"/>
              </a:lnSpc>
            </a:pPr>
            <a:r>
              <a:rPr lang="en-IN" b="0" i="0" dirty="0">
                <a:solidFill>
                  <a:srgbClr val="212121"/>
                </a:solidFill>
                <a:effectLst/>
                <a:latin typeface="Roboto" panose="02000000000000000000" pitchFamily="2" charset="0"/>
              </a:rPr>
              <a:t>X7 = the repayment status in August 2005; . . .; </a:t>
            </a:r>
          </a:p>
          <a:p>
            <a:pPr algn="just">
              <a:lnSpc>
                <a:spcPct val="150000"/>
              </a:lnSpc>
            </a:pPr>
            <a:r>
              <a:rPr lang="en-IN" b="0" i="0" dirty="0">
                <a:solidFill>
                  <a:srgbClr val="212121"/>
                </a:solidFill>
                <a:effectLst/>
                <a:latin typeface="Roboto" panose="02000000000000000000" pitchFamily="2" charset="0"/>
              </a:rPr>
              <a:t>X11 = the repayment status in April 2005. </a:t>
            </a:r>
          </a:p>
          <a:p>
            <a:pPr algn="just">
              <a:lnSpc>
                <a:spcPct val="150000"/>
              </a:lnSpc>
            </a:pPr>
            <a:endParaRPr lang="en-IN" dirty="0">
              <a:solidFill>
                <a:srgbClr val="212121"/>
              </a:solidFill>
              <a:latin typeface="Roboto" panose="02000000000000000000" pitchFamily="2" charset="0"/>
            </a:endParaRPr>
          </a:p>
          <a:p>
            <a:pPr algn="just">
              <a:lnSpc>
                <a:spcPct val="150000"/>
              </a:lnSpc>
            </a:pPr>
            <a:r>
              <a:rPr lang="en-IN" b="0" i="0" dirty="0">
                <a:solidFill>
                  <a:srgbClr val="212121"/>
                </a:solidFill>
                <a:effectLst/>
                <a:latin typeface="Roboto" panose="02000000000000000000" pitchFamily="2" charset="0"/>
              </a:rPr>
              <a:t>The measurement scale for the repayment status is: </a:t>
            </a:r>
            <a:r>
              <a:rPr lang="en-IN" b="1" i="0" dirty="0">
                <a:solidFill>
                  <a:srgbClr val="212121"/>
                </a:solidFill>
                <a:effectLst/>
                <a:latin typeface="Roboto" panose="02000000000000000000" pitchFamily="2" charset="0"/>
              </a:rPr>
              <a:t>-1 = pay duly</a:t>
            </a:r>
            <a:r>
              <a:rPr lang="en-IN" b="0" i="0" dirty="0">
                <a:solidFill>
                  <a:srgbClr val="212121"/>
                </a:solidFill>
                <a:effectLst/>
                <a:latin typeface="Roboto" panose="02000000000000000000" pitchFamily="2" charset="0"/>
              </a:rPr>
              <a:t>; </a:t>
            </a:r>
            <a:r>
              <a:rPr lang="en-IN" b="1" i="0" dirty="0">
                <a:solidFill>
                  <a:srgbClr val="212121"/>
                </a:solidFill>
                <a:effectLst/>
                <a:latin typeface="Roboto" panose="02000000000000000000" pitchFamily="2" charset="0"/>
              </a:rPr>
              <a:t>1 = payment delay for one month;</a:t>
            </a:r>
            <a:r>
              <a:rPr lang="en-IN" b="0" i="0" dirty="0">
                <a:solidFill>
                  <a:srgbClr val="212121"/>
                </a:solidFill>
                <a:effectLst/>
                <a:latin typeface="Roboto" panose="02000000000000000000" pitchFamily="2" charset="0"/>
              </a:rPr>
              <a:t> </a:t>
            </a:r>
            <a:r>
              <a:rPr lang="en-IN" b="1" i="0" dirty="0">
                <a:solidFill>
                  <a:srgbClr val="212121"/>
                </a:solidFill>
                <a:effectLst/>
                <a:latin typeface="Roboto" panose="02000000000000000000" pitchFamily="2" charset="0"/>
              </a:rPr>
              <a:t>2 = payment delay for two months</a:t>
            </a:r>
            <a:r>
              <a:rPr lang="en-IN" b="0" i="0" dirty="0">
                <a:solidFill>
                  <a:srgbClr val="212121"/>
                </a:solidFill>
                <a:effectLst/>
                <a:latin typeface="Roboto" panose="02000000000000000000" pitchFamily="2" charset="0"/>
              </a:rPr>
              <a:t>; . . .; </a:t>
            </a:r>
            <a:r>
              <a:rPr lang="en-IN" b="1" i="0" dirty="0">
                <a:solidFill>
                  <a:srgbClr val="212121"/>
                </a:solidFill>
                <a:effectLst/>
                <a:latin typeface="Roboto" panose="02000000000000000000" pitchFamily="2" charset="0"/>
              </a:rPr>
              <a:t>8 = payment delay for eight months</a:t>
            </a:r>
            <a:r>
              <a:rPr lang="en-IN" b="0" i="0" dirty="0">
                <a:solidFill>
                  <a:srgbClr val="212121"/>
                </a:solidFill>
                <a:effectLst/>
                <a:latin typeface="Roboto" panose="02000000000000000000" pitchFamily="2" charset="0"/>
              </a:rPr>
              <a:t>; </a:t>
            </a:r>
            <a:r>
              <a:rPr lang="en-IN" b="1" i="0" dirty="0">
                <a:solidFill>
                  <a:srgbClr val="212121"/>
                </a:solidFill>
                <a:effectLst/>
                <a:latin typeface="Roboto" panose="02000000000000000000" pitchFamily="2" charset="0"/>
              </a:rPr>
              <a:t>9 = payment delay for nine months </a:t>
            </a:r>
            <a:r>
              <a:rPr lang="en-IN" b="0" i="0" dirty="0">
                <a:solidFill>
                  <a:srgbClr val="212121"/>
                </a:solidFill>
                <a:effectLst/>
                <a:latin typeface="Roboto" panose="02000000000000000000" pitchFamily="2" charset="0"/>
              </a:rPr>
              <a:t>and above.</a:t>
            </a:r>
          </a:p>
          <a:p>
            <a:pPr algn="just">
              <a:lnSpc>
                <a:spcPct val="150000"/>
              </a:lnSpc>
            </a:pPr>
            <a:endParaRPr lang="en-IN" b="0" i="0" dirty="0">
              <a:solidFill>
                <a:srgbClr val="212121"/>
              </a:solidFill>
              <a:effectLst/>
              <a:latin typeface="Roboto" panose="02000000000000000000" pitchFamily="2" charset="0"/>
            </a:endParaRPr>
          </a:p>
          <a:p>
            <a:pPr algn="just">
              <a:lnSpc>
                <a:spcPct val="150000"/>
              </a:lnSpc>
            </a:pPr>
            <a:endParaRPr lang="en-US" dirty="0"/>
          </a:p>
        </p:txBody>
      </p:sp>
    </p:spTree>
    <p:extLst>
      <p:ext uri="{BB962C8B-B14F-4D97-AF65-F5344CB8AC3E}">
        <p14:creationId xmlns:p14="http://schemas.microsoft.com/office/powerpoint/2010/main" val="2140741140"/>
      </p:ext>
    </p:extLst>
  </p:cSld>
  <p:clrMapOvr>
    <a:masterClrMapping/>
  </p:clrMapOvr>
  <mc:AlternateContent xmlns:mc="http://schemas.openxmlformats.org/markup-compatibility/2006" xmlns:p14="http://schemas.microsoft.com/office/powerpoint/2010/main">
    <mc:Choice Requires="p14">
      <p:transition spd="slow" p14:dur="2000" advTm="31633"/>
    </mc:Choice>
    <mc:Fallback xmlns="">
      <p:transition spd="slow" advTm="316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B881FD-6442-05DE-8C63-A1C7030D3684}"/>
              </a:ext>
            </a:extLst>
          </p:cNvPr>
          <p:cNvSpPr>
            <a:spLocks noGrp="1"/>
          </p:cNvSpPr>
          <p:nvPr>
            <p:ph type="body" idx="1"/>
          </p:nvPr>
        </p:nvSpPr>
        <p:spPr>
          <a:xfrm>
            <a:off x="311700" y="672414"/>
            <a:ext cx="8520600" cy="4128185"/>
          </a:xfrm>
        </p:spPr>
        <p:txBody>
          <a:bodyPr/>
          <a:lstStyle/>
          <a:p>
            <a:pPr algn="just">
              <a:lnSpc>
                <a:spcPct val="150000"/>
              </a:lnSpc>
              <a:buClr>
                <a:schemeClr val="tx1"/>
              </a:buClr>
            </a:pPr>
            <a:r>
              <a:rPr lang="en-IN" b="1" i="0" dirty="0">
                <a:solidFill>
                  <a:srgbClr val="212121"/>
                </a:solidFill>
                <a:effectLst/>
                <a:latin typeface="Roboto" panose="02000000000000000000" pitchFamily="2" charset="0"/>
              </a:rPr>
              <a:t>X12-X17: Amount of bill statement (NT dollar). </a:t>
            </a:r>
          </a:p>
          <a:p>
            <a:pPr algn="just">
              <a:lnSpc>
                <a:spcPct val="150000"/>
              </a:lnSpc>
              <a:buClr>
                <a:schemeClr val="tx1"/>
              </a:buClr>
            </a:pPr>
            <a:r>
              <a:rPr lang="en-IN" b="0" i="0" dirty="0">
                <a:solidFill>
                  <a:srgbClr val="212121"/>
                </a:solidFill>
                <a:effectLst/>
                <a:latin typeface="Roboto" panose="02000000000000000000" pitchFamily="2" charset="0"/>
              </a:rPr>
              <a:t>X12 = amount of bill statement in September 2005; </a:t>
            </a:r>
          </a:p>
          <a:p>
            <a:pPr algn="just">
              <a:lnSpc>
                <a:spcPct val="150000"/>
              </a:lnSpc>
              <a:buClr>
                <a:schemeClr val="tx1"/>
              </a:buClr>
            </a:pPr>
            <a:r>
              <a:rPr lang="en-IN" b="0" i="0" dirty="0">
                <a:solidFill>
                  <a:srgbClr val="212121"/>
                </a:solidFill>
                <a:effectLst/>
                <a:latin typeface="Roboto" panose="02000000000000000000" pitchFamily="2" charset="0"/>
              </a:rPr>
              <a:t>X13 = amount of bill statement in August 2005; ………………….. . .; </a:t>
            </a:r>
          </a:p>
          <a:p>
            <a:pPr algn="just">
              <a:lnSpc>
                <a:spcPct val="150000"/>
              </a:lnSpc>
              <a:buClr>
                <a:schemeClr val="tx1"/>
              </a:buClr>
            </a:pPr>
            <a:r>
              <a:rPr lang="en-IN" b="0" i="0" dirty="0">
                <a:solidFill>
                  <a:srgbClr val="212121"/>
                </a:solidFill>
                <a:effectLst/>
                <a:latin typeface="Roboto" panose="02000000000000000000" pitchFamily="2" charset="0"/>
              </a:rPr>
              <a:t>X17 = amount of bill statement in April 2005.</a:t>
            </a:r>
          </a:p>
          <a:p>
            <a:pPr algn="just">
              <a:lnSpc>
                <a:spcPct val="150000"/>
              </a:lnSpc>
              <a:buClr>
                <a:schemeClr val="tx1"/>
              </a:buClr>
            </a:pPr>
            <a:endParaRPr lang="en-IN" b="0" i="0" dirty="0">
              <a:solidFill>
                <a:srgbClr val="212121"/>
              </a:solidFill>
              <a:effectLst/>
              <a:latin typeface="Roboto" panose="02000000000000000000" pitchFamily="2" charset="0"/>
            </a:endParaRPr>
          </a:p>
          <a:p>
            <a:pPr algn="just">
              <a:lnSpc>
                <a:spcPct val="150000"/>
              </a:lnSpc>
              <a:buClr>
                <a:schemeClr val="tx1"/>
              </a:buClr>
            </a:pPr>
            <a:r>
              <a:rPr lang="en-IN" b="1" i="0" dirty="0">
                <a:solidFill>
                  <a:srgbClr val="212121"/>
                </a:solidFill>
                <a:effectLst/>
                <a:latin typeface="Roboto" panose="02000000000000000000" pitchFamily="2" charset="0"/>
              </a:rPr>
              <a:t>X18-X23: Amount of previous payment (NT dollar). </a:t>
            </a:r>
          </a:p>
          <a:p>
            <a:pPr algn="just">
              <a:lnSpc>
                <a:spcPct val="150000"/>
              </a:lnSpc>
              <a:buClr>
                <a:schemeClr val="tx1"/>
              </a:buClr>
            </a:pPr>
            <a:r>
              <a:rPr lang="en-IN" b="0" i="0" dirty="0">
                <a:solidFill>
                  <a:srgbClr val="212121"/>
                </a:solidFill>
                <a:effectLst/>
                <a:latin typeface="Roboto" panose="02000000000000000000" pitchFamily="2" charset="0"/>
              </a:rPr>
              <a:t>X18 = amount paid in September 2005; </a:t>
            </a:r>
          </a:p>
          <a:p>
            <a:pPr algn="just">
              <a:lnSpc>
                <a:spcPct val="150000"/>
              </a:lnSpc>
              <a:buClr>
                <a:schemeClr val="tx1"/>
              </a:buClr>
            </a:pPr>
            <a:r>
              <a:rPr lang="en-IN" b="0" i="0" dirty="0">
                <a:solidFill>
                  <a:srgbClr val="212121"/>
                </a:solidFill>
                <a:effectLst/>
                <a:latin typeface="Roboto" panose="02000000000000000000" pitchFamily="2" charset="0"/>
              </a:rPr>
              <a:t>X19 = amount paid in August 2005; ……………… .;</a:t>
            </a:r>
          </a:p>
          <a:p>
            <a:pPr algn="just">
              <a:lnSpc>
                <a:spcPct val="150000"/>
              </a:lnSpc>
              <a:buClr>
                <a:schemeClr val="tx1"/>
              </a:buClr>
            </a:pPr>
            <a:r>
              <a:rPr lang="en-IN" b="0" i="0" dirty="0">
                <a:solidFill>
                  <a:srgbClr val="212121"/>
                </a:solidFill>
                <a:effectLst/>
                <a:latin typeface="Roboto" panose="02000000000000000000" pitchFamily="2" charset="0"/>
              </a:rPr>
              <a:t>X23 = amount paid in April 2005.</a:t>
            </a:r>
          </a:p>
          <a:p>
            <a:pPr>
              <a:lnSpc>
                <a:spcPct val="150000"/>
              </a:lnSpc>
            </a:pPr>
            <a:endParaRPr lang="en-US" dirty="0"/>
          </a:p>
        </p:txBody>
      </p:sp>
    </p:spTree>
    <p:extLst>
      <p:ext uri="{BB962C8B-B14F-4D97-AF65-F5344CB8AC3E}">
        <p14:creationId xmlns:p14="http://schemas.microsoft.com/office/powerpoint/2010/main" val="2806211194"/>
      </p:ext>
    </p:extLst>
  </p:cSld>
  <p:clrMapOvr>
    <a:masterClrMapping/>
  </p:clrMapOvr>
  <mc:AlternateContent xmlns:mc="http://schemas.openxmlformats.org/markup-compatibility/2006" xmlns:p14="http://schemas.microsoft.com/office/powerpoint/2010/main">
    <mc:Choice Requires="p14">
      <p:transition spd="slow" p14:dur="2000" advTm="34423"/>
    </mc:Choice>
    <mc:Fallback xmlns="">
      <p:transition spd="slow" advTm="344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E06C-7581-213E-C4A0-A009451EA5C4}"/>
              </a:ext>
            </a:extLst>
          </p:cNvPr>
          <p:cNvSpPr>
            <a:spLocks noGrp="1"/>
          </p:cNvSpPr>
          <p:nvPr>
            <p:ph type="title"/>
          </p:nvPr>
        </p:nvSpPr>
        <p:spPr/>
        <p:txBody>
          <a:bodyPr/>
          <a:lstStyle/>
          <a:p>
            <a:r>
              <a:rPr lang="en-US" b="1" dirty="0"/>
              <a:t>3. EDA(Exploratory Data Analysis)</a:t>
            </a:r>
          </a:p>
        </p:txBody>
      </p:sp>
      <p:sp>
        <p:nvSpPr>
          <p:cNvPr id="3" name="Text Placeholder 2">
            <a:extLst>
              <a:ext uri="{FF2B5EF4-FFF2-40B4-BE49-F238E27FC236}">
                <a16:creationId xmlns:a16="http://schemas.microsoft.com/office/drawing/2014/main" id="{F95CF06A-F679-19F5-5D2E-458CFABF2E83}"/>
              </a:ext>
            </a:extLst>
          </p:cNvPr>
          <p:cNvSpPr>
            <a:spLocks noGrp="1"/>
          </p:cNvSpPr>
          <p:nvPr>
            <p:ph type="body" idx="1"/>
          </p:nvPr>
        </p:nvSpPr>
        <p:spPr/>
        <p:txBody>
          <a:bodyPr/>
          <a:lstStyle/>
          <a:p>
            <a:pPr algn="just">
              <a:buClr>
                <a:schemeClr val="tx1"/>
              </a:buClr>
            </a:pPr>
            <a:r>
              <a:rPr lang="en-IN" i="0" dirty="0">
                <a:solidFill>
                  <a:schemeClr val="accent2"/>
                </a:solidFill>
                <a:effectLst/>
                <a:latin typeface="+mj-lt"/>
              </a:rPr>
              <a:t>An EDA is a thorough examination meant to uncover the underlying structure of a data set and is important for a company because it exposes trends, patterns, and relationships that are not readily apparent.</a:t>
            </a:r>
          </a:p>
          <a:p>
            <a:pPr algn="just">
              <a:buClr>
                <a:schemeClr val="tx1"/>
              </a:buClr>
            </a:pPr>
            <a:endParaRPr lang="en-IN" dirty="0">
              <a:solidFill>
                <a:schemeClr val="accent2"/>
              </a:solidFill>
              <a:latin typeface="+mj-lt"/>
            </a:endParaRPr>
          </a:p>
          <a:p>
            <a:pPr algn="just">
              <a:buClr>
                <a:schemeClr val="tx1"/>
              </a:buClr>
            </a:pPr>
            <a:r>
              <a:rPr lang="en-US" dirty="0">
                <a:solidFill>
                  <a:schemeClr val="accent2"/>
                </a:solidFill>
                <a:latin typeface="+mj-lt"/>
              </a:rPr>
              <a:t>Renaming variable </a:t>
            </a:r>
            <a:r>
              <a:rPr lang="en-US" b="1" dirty="0">
                <a:solidFill>
                  <a:schemeClr val="accent2"/>
                </a:solidFill>
                <a:latin typeface="+mj-lt"/>
              </a:rPr>
              <a:t>Pay_0</a:t>
            </a:r>
            <a:r>
              <a:rPr lang="en-US" dirty="0">
                <a:solidFill>
                  <a:schemeClr val="accent2"/>
                </a:solidFill>
                <a:latin typeface="+mj-lt"/>
              </a:rPr>
              <a:t> with </a:t>
            </a:r>
            <a:r>
              <a:rPr lang="en-US" b="1" dirty="0">
                <a:solidFill>
                  <a:schemeClr val="accent2"/>
                </a:solidFill>
                <a:latin typeface="+mj-lt"/>
              </a:rPr>
              <a:t>Pay_1 </a:t>
            </a:r>
            <a:r>
              <a:rPr lang="en-US" dirty="0">
                <a:solidFill>
                  <a:schemeClr val="accent2"/>
                </a:solidFill>
                <a:latin typeface="+mj-lt"/>
              </a:rPr>
              <a:t>and </a:t>
            </a:r>
            <a:r>
              <a:rPr lang="en-US" b="1" dirty="0">
                <a:solidFill>
                  <a:schemeClr val="accent2"/>
                </a:solidFill>
                <a:latin typeface="+mj-lt"/>
              </a:rPr>
              <a:t>default payment next month </a:t>
            </a:r>
            <a:r>
              <a:rPr lang="en-US" dirty="0">
                <a:solidFill>
                  <a:schemeClr val="accent2"/>
                </a:solidFill>
                <a:latin typeface="+mj-lt"/>
              </a:rPr>
              <a:t>with </a:t>
            </a:r>
            <a:r>
              <a:rPr lang="en-US" b="1" dirty="0">
                <a:solidFill>
                  <a:schemeClr val="accent2"/>
                </a:solidFill>
                <a:latin typeface="+mj-lt"/>
              </a:rPr>
              <a:t>default_payment_next_month</a:t>
            </a:r>
            <a:r>
              <a:rPr lang="en-US" dirty="0">
                <a:solidFill>
                  <a:schemeClr val="accent2"/>
                </a:solidFill>
                <a:latin typeface="+mj-lt"/>
              </a:rPr>
              <a:t>.</a:t>
            </a:r>
          </a:p>
          <a:p>
            <a:pPr algn="just">
              <a:buClr>
                <a:schemeClr val="tx1"/>
              </a:buClr>
            </a:pPr>
            <a:endParaRPr lang="en-US" dirty="0">
              <a:solidFill>
                <a:schemeClr val="accent2"/>
              </a:solidFill>
              <a:latin typeface="+mj-lt"/>
            </a:endParaRPr>
          </a:p>
          <a:p>
            <a:pPr algn="just">
              <a:buClr>
                <a:schemeClr val="tx1"/>
              </a:buClr>
            </a:pPr>
            <a:r>
              <a:rPr lang="en-US" dirty="0">
                <a:solidFill>
                  <a:schemeClr val="accent2"/>
                </a:solidFill>
                <a:latin typeface="+mj-lt"/>
              </a:rPr>
              <a:t> let’s check the distribution of each variable with the target variable.</a:t>
            </a:r>
          </a:p>
          <a:p>
            <a:pPr marL="114300" indent="0" algn="just">
              <a:buNone/>
            </a:pPr>
            <a:endParaRPr lang="en-IN" b="0" i="0" dirty="0">
              <a:solidFill>
                <a:schemeClr val="accent2"/>
              </a:solidFill>
              <a:effectLst/>
              <a:latin typeface="+mj-lt"/>
            </a:endParaRPr>
          </a:p>
          <a:p>
            <a:pPr algn="just"/>
            <a:endParaRPr lang="en-US" dirty="0">
              <a:solidFill>
                <a:schemeClr val="accent2"/>
              </a:solidFill>
              <a:latin typeface="+mj-lt"/>
            </a:endParaRPr>
          </a:p>
        </p:txBody>
      </p:sp>
    </p:spTree>
    <p:extLst>
      <p:ext uri="{BB962C8B-B14F-4D97-AF65-F5344CB8AC3E}">
        <p14:creationId xmlns:p14="http://schemas.microsoft.com/office/powerpoint/2010/main" val="2644385456"/>
      </p:ext>
    </p:extLst>
  </p:cSld>
  <p:clrMapOvr>
    <a:masterClrMapping/>
  </p:clrMapOvr>
  <mc:AlternateContent xmlns:mc="http://schemas.openxmlformats.org/markup-compatibility/2006" xmlns:p14="http://schemas.microsoft.com/office/powerpoint/2010/main">
    <mc:Choice Requires="p14">
      <p:transition spd="slow" p14:dur="2000" advTm="40621"/>
    </mc:Choice>
    <mc:Fallback xmlns="">
      <p:transition spd="slow" advTm="406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9224-04D0-BB26-E61A-924C67C131DC}"/>
              </a:ext>
            </a:extLst>
          </p:cNvPr>
          <p:cNvSpPr>
            <a:spLocks noGrp="1"/>
          </p:cNvSpPr>
          <p:nvPr>
            <p:ph type="title"/>
          </p:nvPr>
        </p:nvSpPr>
        <p:spPr/>
        <p:txBody>
          <a:bodyPr/>
          <a:lstStyle/>
          <a:p>
            <a:r>
              <a:rPr lang="en-US" dirty="0"/>
              <a:t>Target variable</a:t>
            </a:r>
          </a:p>
        </p:txBody>
      </p:sp>
      <p:sp>
        <p:nvSpPr>
          <p:cNvPr id="3" name="Text Placeholder 2">
            <a:extLst>
              <a:ext uri="{FF2B5EF4-FFF2-40B4-BE49-F238E27FC236}">
                <a16:creationId xmlns:a16="http://schemas.microsoft.com/office/drawing/2014/main" id="{1FF54239-57F9-20E3-5F11-187C9C5DC8CF}"/>
              </a:ext>
            </a:extLst>
          </p:cNvPr>
          <p:cNvSpPr>
            <a:spLocks noGrp="1"/>
          </p:cNvSpPr>
          <p:nvPr>
            <p:ph type="body" idx="1"/>
          </p:nvPr>
        </p:nvSpPr>
        <p:spPr/>
        <p:txBody>
          <a:bodyPr/>
          <a:lstStyle/>
          <a:p>
            <a:pPr algn="just">
              <a:buClr>
                <a:schemeClr val="tx1"/>
              </a:buClr>
            </a:pPr>
            <a:r>
              <a:rPr lang="en-US" dirty="0">
                <a:solidFill>
                  <a:schemeClr val="accent2"/>
                </a:solidFill>
              </a:rPr>
              <a:t>Our target variable is </a:t>
            </a:r>
            <a:r>
              <a:rPr lang="en-US" b="1" dirty="0">
                <a:solidFill>
                  <a:schemeClr val="accent2"/>
                </a:solidFill>
              </a:rPr>
              <a:t>default_payment_next_month. </a:t>
            </a:r>
            <a:r>
              <a:rPr lang="en-US" b="1" i="0" dirty="0">
                <a:solidFill>
                  <a:schemeClr val="accent2"/>
                </a:solidFill>
                <a:effectLst/>
                <a:latin typeface="-apple-system"/>
              </a:rPr>
              <a:t>(Yes = 1, No = 0)</a:t>
            </a:r>
          </a:p>
          <a:p>
            <a:pPr algn="just">
              <a:buClr>
                <a:schemeClr val="tx1"/>
              </a:buClr>
            </a:pPr>
            <a:r>
              <a:rPr lang="en-US" dirty="0">
                <a:solidFill>
                  <a:schemeClr val="accent2"/>
                </a:solidFill>
              </a:rPr>
              <a:t>Let’s check the value count of each unique value.</a:t>
            </a:r>
          </a:p>
          <a:p>
            <a:pPr algn="just">
              <a:buClr>
                <a:schemeClr val="tx1"/>
              </a:buClr>
            </a:pPr>
            <a:endParaRPr lang="en-US" b="1" dirty="0">
              <a:solidFill>
                <a:schemeClr val="accent2"/>
              </a:solidFill>
            </a:endParaRPr>
          </a:p>
          <a:p>
            <a:pPr algn="just">
              <a:buClr>
                <a:schemeClr val="tx1"/>
              </a:buClr>
            </a:pPr>
            <a:endParaRPr lang="en-US" b="1" dirty="0">
              <a:solidFill>
                <a:schemeClr val="accent2"/>
              </a:solidFill>
            </a:endParaRPr>
          </a:p>
          <a:p>
            <a:pPr algn="just">
              <a:buClr>
                <a:schemeClr val="tx1"/>
              </a:buClr>
            </a:pPr>
            <a:endParaRPr lang="en-US" b="1" dirty="0">
              <a:solidFill>
                <a:schemeClr val="accent2"/>
              </a:solidFill>
            </a:endParaRPr>
          </a:p>
          <a:p>
            <a:pPr algn="just">
              <a:buClr>
                <a:schemeClr val="tx1"/>
              </a:buClr>
            </a:pPr>
            <a:endParaRPr lang="en-US" b="1" dirty="0">
              <a:solidFill>
                <a:schemeClr val="accent2"/>
              </a:solidFill>
            </a:endParaRPr>
          </a:p>
          <a:p>
            <a:pPr algn="just">
              <a:buClr>
                <a:schemeClr val="tx1"/>
              </a:buClr>
            </a:pPr>
            <a:endParaRPr lang="en-US" b="1" dirty="0">
              <a:solidFill>
                <a:schemeClr val="accent2"/>
              </a:solidFill>
            </a:endParaRPr>
          </a:p>
          <a:p>
            <a:pPr algn="just">
              <a:buClr>
                <a:schemeClr val="tx1"/>
              </a:buClr>
            </a:pPr>
            <a:r>
              <a:rPr lang="en-US" dirty="0">
                <a:solidFill>
                  <a:schemeClr val="accent2"/>
                </a:solidFill>
              </a:rPr>
              <a:t>We can clearly see that </a:t>
            </a:r>
            <a:r>
              <a:rPr lang="en-US" b="1" dirty="0">
                <a:solidFill>
                  <a:schemeClr val="accent2"/>
                </a:solidFill>
              </a:rPr>
              <a:t>more than 22 percent of </a:t>
            </a:r>
            <a:r>
              <a:rPr lang="en-US" dirty="0">
                <a:solidFill>
                  <a:schemeClr val="accent2"/>
                </a:solidFill>
              </a:rPr>
              <a:t>customers have default payments next month. And it’s a huge proportion of the credit card business.</a:t>
            </a:r>
          </a:p>
          <a:p>
            <a:pPr algn="just">
              <a:buClr>
                <a:schemeClr val="tx1"/>
              </a:buClr>
            </a:pPr>
            <a:endParaRPr lang="en-US" dirty="0">
              <a:solidFill>
                <a:schemeClr val="accent2"/>
              </a:solidFill>
            </a:endParaRPr>
          </a:p>
        </p:txBody>
      </p:sp>
      <p:pic>
        <p:nvPicPr>
          <p:cNvPr id="7" name="Picture 6">
            <a:extLst>
              <a:ext uri="{FF2B5EF4-FFF2-40B4-BE49-F238E27FC236}">
                <a16:creationId xmlns:a16="http://schemas.microsoft.com/office/drawing/2014/main" id="{381C1BEA-4881-1F7E-91F4-CA8BB5BC46FB}"/>
              </a:ext>
            </a:extLst>
          </p:cNvPr>
          <p:cNvPicPr>
            <a:picLocks noChangeAspect="1"/>
          </p:cNvPicPr>
          <p:nvPr/>
        </p:nvPicPr>
        <p:blipFill rotWithShape="1">
          <a:blip r:embed="rId2"/>
          <a:srcRect l="5666" t="46222" r="68167" b="39408"/>
          <a:stretch/>
        </p:blipFill>
        <p:spPr>
          <a:xfrm>
            <a:off x="4182751" y="2065020"/>
            <a:ext cx="4267357" cy="1318260"/>
          </a:xfrm>
          <a:prstGeom prst="rect">
            <a:avLst/>
          </a:prstGeom>
        </p:spPr>
      </p:pic>
    </p:spTree>
    <p:extLst>
      <p:ext uri="{BB962C8B-B14F-4D97-AF65-F5344CB8AC3E}">
        <p14:creationId xmlns:p14="http://schemas.microsoft.com/office/powerpoint/2010/main" val="2605596986"/>
      </p:ext>
    </p:extLst>
  </p:cSld>
  <p:clrMapOvr>
    <a:masterClrMapping/>
  </p:clrMapOvr>
  <mc:AlternateContent xmlns:mc="http://schemas.openxmlformats.org/markup-compatibility/2006" xmlns:p14="http://schemas.microsoft.com/office/powerpoint/2010/main">
    <mc:Choice Requires="p14">
      <p:transition spd="slow" p14:dur="2000" advTm="18191"/>
    </mc:Choice>
    <mc:Fallback xmlns="">
      <p:transition spd="slow" advTm="181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D596-CA8E-DB38-222C-4D30FBE87CCA}"/>
              </a:ext>
            </a:extLst>
          </p:cNvPr>
          <p:cNvSpPr>
            <a:spLocks noGrp="1"/>
          </p:cNvSpPr>
          <p:nvPr>
            <p:ph type="title"/>
          </p:nvPr>
        </p:nvSpPr>
        <p:spPr>
          <a:xfrm>
            <a:off x="258360" y="248453"/>
            <a:ext cx="8520600" cy="572700"/>
          </a:xfrm>
        </p:spPr>
        <p:txBody>
          <a:bodyPr/>
          <a:lstStyle/>
          <a:p>
            <a:r>
              <a:rPr lang="en-US" dirty="0"/>
              <a:t>Education v/s Target Variable</a:t>
            </a:r>
          </a:p>
        </p:txBody>
      </p:sp>
      <p:sp>
        <p:nvSpPr>
          <p:cNvPr id="3" name="Text Placeholder 2">
            <a:extLst>
              <a:ext uri="{FF2B5EF4-FFF2-40B4-BE49-F238E27FC236}">
                <a16:creationId xmlns:a16="http://schemas.microsoft.com/office/drawing/2014/main" id="{A1E0583F-41F3-AF23-A55F-87B6314172F9}"/>
              </a:ext>
            </a:extLst>
          </p:cNvPr>
          <p:cNvSpPr>
            <a:spLocks noGrp="1"/>
          </p:cNvSpPr>
          <p:nvPr>
            <p:ph type="body" idx="1"/>
          </p:nvPr>
        </p:nvSpPr>
        <p:spPr>
          <a:xfrm>
            <a:off x="258360" y="4109487"/>
            <a:ext cx="8520600" cy="1034013"/>
          </a:xfrm>
        </p:spPr>
        <p:txBody>
          <a:bodyPr/>
          <a:lstStyle/>
          <a:p>
            <a:pPr algn="just">
              <a:buClr>
                <a:schemeClr val="tx1"/>
              </a:buClr>
            </a:pPr>
            <a:r>
              <a:rPr lang="en-IN" b="1" i="0" dirty="0">
                <a:solidFill>
                  <a:schemeClr val="accent2"/>
                </a:solidFill>
                <a:effectLst/>
                <a:latin typeface="+mj-lt"/>
              </a:rPr>
              <a:t>1 = graduate school; 2 = university; 3 = high school; 4= others</a:t>
            </a:r>
          </a:p>
          <a:p>
            <a:pPr algn="just">
              <a:buClr>
                <a:schemeClr val="tx1"/>
              </a:buClr>
            </a:pPr>
            <a:r>
              <a:rPr lang="en-IN" b="1" dirty="0">
                <a:solidFill>
                  <a:schemeClr val="accent2"/>
                </a:solidFill>
                <a:latin typeface="+mj-lt"/>
              </a:rPr>
              <a:t>The proportion of defaulters is similar in every educational background.</a:t>
            </a:r>
            <a:endParaRPr lang="en-US" b="1" dirty="0">
              <a:solidFill>
                <a:schemeClr val="accent2"/>
              </a:solidFill>
              <a:latin typeface="+mj-lt"/>
            </a:endParaRPr>
          </a:p>
        </p:txBody>
      </p:sp>
      <p:pic>
        <p:nvPicPr>
          <p:cNvPr id="5" name="Picture 4">
            <a:extLst>
              <a:ext uri="{FF2B5EF4-FFF2-40B4-BE49-F238E27FC236}">
                <a16:creationId xmlns:a16="http://schemas.microsoft.com/office/drawing/2014/main" id="{0AE962FE-0521-5D56-926D-3222D65A6BF6}"/>
              </a:ext>
            </a:extLst>
          </p:cNvPr>
          <p:cNvPicPr>
            <a:picLocks noChangeAspect="1"/>
          </p:cNvPicPr>
          <p:nvPr/>
        </p:nvPicPr>
        <p:blipFill rotWithShape="1">
          <a:blip r:embed="rId2"/>
          <a:srcRect l="6818" t="25186" r="6000" b="11171"/>
          <a:stretch/>
        </p:blipFill>
        <p:spPr>
          <a:xfrm>
            <a:off x="311700" y="935012"/>
            <a:ext cx="7971960" cy="3273475"/>
          </a:xfrm>
          <a:prstGeom prst="rect">
            <a:avLst/>
          </a:prstGeom>
        </p:spPr>
      </p:pic>
    </p:spTree>
    <p:extLst>
      <p:ext uri="{BB962C8B-B14F-4D97-AF65-F5344CB8AC3E}">
        <p14:creationId xmlns:p14="http://schemas.microsoft.com/office/powerpoint/2010/main" val="1698620800"/>
      </p:ext>
    </p:extLst>
  </p:cSld>
  <p:clrMapOvr>
    <a:masterClrMapping/>
  </p:clrMapOvr>
  <mc:AlternateContent xmlns:mc="http://schemas.openxmlformats.org/markup-compatibility/2006" xmlns:p14="http://schemas.microsoft.com/office/powerpoint/2010/main">
    <mc:Choice Requires="p14">
      <p:transition spd="slow" p14:dur="2000" advTm="31625"/>
    </mc:Choice>
    <mc:Fallback xmlns="">
      <p:transition spd="slow" advTm="3162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FBB4-DC3B-4AF2-A82F-FCAC0C8C50BF}"/>
              </a:ext>
            </a:extLst>
          </p:cNvPr>
          <p:cNvSpPr>
            <a:spLocks noGrp="1"/>
          </p:cNvSpPr>
          <p:nvPr>
            <p:ph type="title"/>
          </p:nvPr>
        </p:nvSpPr>
        <p:spPr>
          <a:xfrm>
            <a:off x="205020" y="223144"/>
            <a:ext cx="8520600" cy="572700"/>
          </a:xfrm>
        </p:spPr>
        <p:txBody>
          <a:bodyPr/>
          <a:lstStyle/>
          <a:p>
            <a:r>
              <a:rPr lang="en-US" dirty="0"/>
              <a:t>Marriage v/s Target Variable</a:t>
            </a:r>
          </a:p>
        </p:txBody>
      </p:sp>
      <p:sp>
        <p:nvSpPr>
          <p:cNvPr id="3" name="Text Placeholder 2">
            <a:extLst>
              <a:ext uri="{FF2B5EF4-FFF2-40B4-BE49-F238E27FC236}">
                <a16:creationId xmlns:a16="http://schemas.microsoft.com/office/drawing/2014/main" id="{7C3A2BFF-D0FF-D380-3705-B079545F791E}"/>
              </a:ext>
            </a:extLst>
          </p:cNvPr>
          <p:cNvSpPr>
            <a:spLocks noGrp="1"/>
          </p:cNvSpPr>
          <p:nvPr>
            <p:ph type="body" idx="1"/>
          </p:nvPr>
        </p:nvSpPr>
        <p:spPr>
          <a:xfrm>
            <a:off x="311700" y="4158717"/>
            <a:ext cx="8520600" cy="900963"/>
          </a:xfrm>
        </p:spPr>
        <p:txBody>
          <a:bodyPr/>
          <a:lstStyle/>
          <a:p>
            <a:pPr>
              <a:buClr>
                <a:schemeClr val="tx1"/>
              </a:buClr>
            </a:pPr>
            <a:r>
              <a:rPr lang="en-IN" b="1" i="0" dirty="0">
                <a:solidFill>
                  <a:schemeClr val="accent2"/>
                </a:solidFill>
                <a:effectLst/>
                <a:latin typeface="+mj-lt"/>
              </a:rPr>
              <a:t>1 = married; 2 = single; 3 = others</a:t>
            </a:r>
          </a:p>
          <a:p>
            <a:pPr>
              <a:buClr>
                <a:schemeClr val="tx1"/>
              </a:buClr>
            </a:pPr>
            <a:r>
              <a:rPr lang="en-IN" b="1" dirty="0">
                <a:solidFill>
                  <a:schemeClr val="accent2"/>
                </a:solidFill>
                <a:latin typeface="+mj-lt"/>
              </a:rPr>
              <a:t>The ratio of defaulter are equal in all marriage category.</a:t>
            </a:r>
            <a:endParaRPr lang="en-US" dirty="0">
              <a:solidFill>
                <a:schemeClr val="accent2"/>
              </a:solidFill>
              <a:latin typeface="+mj-lt"/>
            </a:endParaRPr>
          </a:p>
        </p:txBody>
      </p:sp>
      <p:pic>
        <p:nvPicPr>
          <p:cNvPr id="5" name="Picture 4">
            <a:extLst>
              <a:ext uri="{FF2B5EF4-FFF2-40B4-BE49-F238E27FC236}">
                <a16:creationId xmlns:a16="http://schemas.microsoft.com/office/drawing/2014/main" id="{DD2D9EBF-6DC8-166C-07F7-D704067245BF}"/>
              </a:ext>
            </a:extLst>
          </p:cNvPr>
          <p:cNvPicPr>
            <a:picLocks noChangeAspect="1"/>
          </p:cNvPicPr>
          <p:nvPr/>
        </p:nvPicPr>
        <p:blipFill rotWithShape="1">
          <a:blip r:embed="rId2"/>
          <a:srcRect l="6818" t="26074" r="6333" b="8652"/>
          <a:stretch/>
        </p:blipFill>
        <p:spPr>
          <a:xfrm>
            <a:off x="365040" y="893072"/>
            <a:ext cx="7941480" cy="3357355"/>
          </a:xfrm>
          <a:prstGeom prst="rect">
            <a:avLst/>
          </a:prstGeom>
        </p:spPr>
      </p:pic>
    </p:spTree>
    <p:extLst>
      <p:ext uri="{BB962C8B-B14F-4D97-AF65-F5344CB8AC3E}">
        <p14:creationId xmlns:p14="http://schemas.microsoft.com/office/powerpoint/2010/main" val="4057069664"/>
      </p:ext>
    </p:extLst>
  </p:cSld>
  <p:clrMapOvr>
    <a:masterClrMapping/>
  </p:clrMapOvr>
  <mc:AlternateContent xmlns:mc="http://schemas.openxmlformats.org/markup-compatibility/2006" xmlns:p14="http://schemas.microsoft.com/office/powerpoint/2010/main">
    <mc:Choice Requires="p14">
      <p:transition spd="slow" p14:dur="2000" advTm="24321"/>
    </mc:Choice>
    <mc:Fallback xmlns="">
      <p:transition spd="slow" advTm="2432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1E0C-47C1-5A1D-16FB-4A0503B0DD48}"/>
              </a:ext>
            </a:extLst>
          </p:cNvPr>
          <p:cNvSpPr>
            <a:spLocks noGrp="1"/>
          </p:cNvSpPr>
          <p:nvPr>
            <p:ph type="title"/>
          </p:nvPr>
        </p:nvSpPr>
        <p:spPr>
          <a:xfrm>
            <a:off x="144060" y="158675"/>
            <a:ext cx="8520600" cy="572700"/>
          </a:xfrm>
        </p:spPr>
        <p:txBody>
          <a:bodyPr/>
          <a:lstStyle/>
          <a:p>
            <a:r>
              <a:rPr lang="en-US" dirty="0"/>
              <a:t>Age v/s Target Variable</a:t>
            </a:r>
          </a:p>
        </p:txBody>
      </p:sp>
      <p:sp>
        <p:nvSpPr>
          <p:cNvPr id="3" name="Text Placeholder 2">
            <a:extLst>
              <a:ext uri="{FF2B5EF4-FFF2-40B4-BE49-F238E27FC236}">
                <a16:creationId xmlns:a16="http://schemas.microsoft.com/office/drawing/2014/main" id="{88EC37D9-6103-9F6A-2272-093D5F1571B5}"/>
              </a:ext>
            </a:extLst>
          </p:cNvPr>
          <p:cNvSpPr>
            <a:spLocks noGrp="1"/>
          </p:cNvSpPr>
          <p:nvPr>
            <p:ph type="body" idx="1"/>
          </p:nvPr>
        </p:nvSpPr>
        <p:spPr>
          <a:xfrm>
            <a:off x="311700" y="975361"/>
            <a:ext cx="3437340" cy="4069080"/>
          </a:xfrm>
        </p:spPr>
        <p:txBody>
          <a:bodyPr/>
          <a:lstStyle/>
          <a:p>
            <a:pPr algn="just">
              <a:buClr>
                <a:schemeClr val="tx1"/>
              </a:buClr>
              <a:buFont typeface="Arial" panose="020B0604020202020204" pitchFamily="34" charset="0"/>
              <a:buChar char="•"/>
            </a:pPr>
            <a:r>
              <a:rPr lang="en-IN" b="1" i="0" dirty="0">
                <a:solidFill>
                  <a:schemeClr val="accent2"/>
                </a:solidFill>
                <a:effectLst/>
                <a:latin typeface="-apple-system"/>
              </a:rPr>
              <a:t>We can see more credit cards holder aged between 26-30 years old.</a:t>
            </a:r>
            <a:endParaRPr lang="en-IN" b="0" i="0" dirty="0">
              <a:solidFill>
                <a:schemeClr val="accent2"/>
              </a:solidFill>
              <a:effectLst/>
              <a:latin typeface="-apple-system"/>
            </a:endParaRPr>
          </a:p>
          <a:p>
            <a:pPr algn="just">
              <a:buClr>
                <a:schemeClr val="tx1"/>
              </a:buClr>
              <a:buFont typeface="Arial" panose="020B0604020202020204" pitchFamily="34" charset="0"/>
              <a:buChar char="•"/>
            </a:pPr>
            <a:endParaRPr lang="en-IN" b="0" i="0" dirty="0">
              <a:solidFill>
                <a:schemeClr val="accent2"/>
              </a:solidFill>
              <a:effectLst/>
              <a:latin typeface="+mj-lt"/>
            </a:endParaRPr>
          </a:p>
          <a:p>
            <a:pPr algn="just">
              <a:buClr>
                <a:schemeClr val="tx1"/>
              </a:buClr>
              <a:buFont typeface="Arial" panose="020B0604020202020204" pitchFamily="34" charset="0"/>
              <a:buChar char="•"/>
            </a:pPr>
            <a:r>
              <a:rPr lang="en-IN" b="1" i="0" dirty="0">
                <a:solidFill>
                  <a:schemeClr val="accent2"/>
                </a:solidFill>
                <a:effectLst/>
                <a:latin typeface="-apple-system"/>
              </a:rPr>
              <a:t>Age above 60 years old rarely uses credit cards.</a:t>
            </a:r>
            <a:endParaRPr lang="en-IN" b="0" i="0" dirty="0">
              <a:solidFill>
                <a:schemeClr val="accent2"/>
              </a:solidFill>
              <a:effectLst/>
              <a:latin typeface="-apple-system"/>
            </a:endParaRPr>
          </a:p>
          <a:p>
            <a:pPr algn="just">
              <a:buClr>
                <a:schemeClr val="tx1"/>
              </a:buClr>
            </a:pPr>
            <a:endParaRPr lang="en-US" dirty="0">
              <a:solidFill>
                <a:schemeClr val="accent2"/>
              </a:solidFill>
            </a:endParaRPr>
          </a:p>
        </p:txBody>
      </p:sp>
      <p:pic>
        <p:nvPicPr>
          <p:cNvPr id="5" name="Picture 4">
            <a:extLst>
              <a:ext uri="{FF2B5EF4-FFF2-40B4-BE49-F238E27FC236}">
                <a16:creationId xmlns:a16="http://schemas.microsoft.com/office/drawing/2014/main" id="{51945AAD-54B1-3BE3-DBB4-BA00FF8D57CD}"/>
              </a:ext>
            </a:extLst>
          </p:cNvPr>
          <p:cNvPicPr>
            <a:picLocks noChangeAspect="1"/>
          </p:cNvPicPr>
          <p:nvPr/>
        </p:nvPicPr>
        <p:blipFill rotWithShape="1">
          <a:blip r:embed="rId2"/>
          <a:srcRect l="6817" t="26518" r="27417" b="8652"/>
          <a:stretch/>
        </p:blipFill>
        <p:spPr>
          <a:xfrm>
            <a:off x="3695700" y="731376"/>
            <a:ext cx="5448300" cy="4412124"/>
          </a:xfrm>
          <a:prstGeom prst="rect">
            <a:avLst/>
          </a:prstGeom>
        </p:spPr>
      </p:pic>
    </p:spTree>
    <p:extLst>
      <p:ext uri="{BB962C8B-B14F-4D97-AF65-F5344CB8AC3E}">
        <p14:creationId xmlns:p14="http://schemas.microsoft.com/office/powerpoint/2010/main" val="3871275997"/>
      </p:ext>
    </p:extLst>
  </p:cSld>
  <p:clrMapOvr>
    <a:masterClrMapping/>
  </p:clrMapOvr>
  <mc:AlternateContent xmlns:mc="http://schemas.openxmlformats.org/markup-compatibility/2006" xmlns:p14="http://schemas.microsoft.com/office/powerpoint/2010/main">
    <mc:Choice Requires="p14">
      <p:transition spd="slow" p14:dur="2000" advTm="41295"/>
    </mc:Choice>
    <mc:Fallback xmlns="">
      <p:transition spd="slow" advTm="4129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1B97-38F7-AB35-DC53-6DCC8ACB212F}"/>
              </a:ext>
            </a:extLst>
          </p:cNvPr>
          <p:cNvSpPr>
            <a:spLocks noGrp="1"/>
          </p:cNvSpPr>
          <p:nvPr>
            <p:ph type="title"/>
          </p:nvPr>
        </p:nvSpPr>
        <p:spPr>
          <a:xfrm>
            <a:off x="311700" y="199133"/>
            <a:ext cx="8520600" cy="572700"/>
          </a:xfrm>
        </p:spPr>
        <p:txBody>
          <a:bodyPr/>
          <a:lstStyle/>
          <a:p>
            <a:r>
              <a:rPr lang="en-US" dirty="0"/>
              <a:t>Gender v/s Target Variable</a:t>
            </a:r>
          </a:p>
        </p:txBody>
      </p:sp>
      <p:sp>
        <p:nvSpPr>
          <p:cNvPr id="3" name="Text Placeholder 2">
            <a:extLst>
              <a:ext uri="{FF2B5EF4-FFF2-40B4-BE49-F238E27FC236}">
                <a16:creationId xmlns:a16="http://schemas.microsoft.com/office/drawing/2014/main" id="{11DC1FD8-FD0D-7095-09C1-5F43AB871AB9}"/>
              </a:ext>
            </a:extLst>
          </p:cNvPr>
          <p:cNvSpPr>
            <a:spLocks noGrp="1"/>
          </p:cNvSpPr>
          <p:nvPr>
            <p:ph type="body" idx="1"/>
          </p:nvPr>
        </p:nvSpPr>
        <p:spPr>
          <a:xfrm>
            <a:off x="311700" y="1152475"/>
            <a:ext cx="3353520" cy="3416400"/>
          </a:xfrm>
        </p:spPr>
        <p:txBody>
          <a:bodyPr/>
          <a:lstStyle/>
          <a:p>
            <a:pPr algn="just">
              <a:lnSpc>
                <a:spcPct val="150000"/>
              </a:lnSpc>
              <a:buClr>
                <a:schemeClr val="tx1"/>
              </a:buClr>
              <a:buFont typeface="Arial" panose="020B0604020202020204" pitchFamily="34" charset="0"/>
              <a:buChar char="•"/>
            </a:pPr>
            <a:r>
              <a:rPr lang="en-IN" b="1" i="0" dirty="0">
                <a:solidFill>
                  <a:schemeClr val="accent2"/>
                </a:solidFill>
                <a:effectLst/>
                <a:latin typeface="-apple-system"/>
              </a:rPr>
              <a:t>1 - Male</a:t>
            </a:r>
            <a:endParaRPr lang="en-IN" b="0" i="0" dirty="0">
              <a:solidFill>
                <a:schemeClr val="accent2"/>
              </a:solidFill>
              <a:effectLst/>
              <a:latin typeface="-apple-system"/>
            </a:endParaRPr>
          </a:p>
          <a:p>
            <a:pPr algn="just">
              <a:lnSpc>
                <a:spcPct val="150000"/>
              </a:lnSpc>
              <a:buClr>
                <a:schemeClr val="tx1"/>
              </a:buClr>
              <a:buFont typeface="Arial" panose="020B0604020202020204" pitchFamily="34" charset="0"/>
              <a:buChar char="•"/>
            </a:pPr>
            <a:r>
              <a:rPr lang="en-IN" b="1" i="0" dirty="0">
                <a:solidFill>
                  <a:schemeClr val="accent2"/>
                </a:solidFill>
                <a:effectLst/>
                <a:latin typeface="-apple-system"/>
              </a:rPr>
              <a:t>2 - Female</a:t>
            </a:r>
            <a:endParaRPr lang="en-IN" b="0" i="0" dirty="0">
              <a:solidFill>
                <a:schemeClr val="accent2"/>
              </a:solidFill>
              <a:effectLst/>
              <a:latin typeface="-apple-system"/>
            </a:endParaRPr>
          </a:p>
          <a:p>
            <a:pPr algn="just">
              <a:lnSpc>
                <a:spcPct val="150000"/>
              </a:lnSpc>
              <a:buClr>
                <a:schemeClr val="tx1"/>
              </a:buClr>
              <a:buFont typeface="Arial" panose="020B0604020202020204" pitchFamily="34" charset="0"/>
              <a:buChar char="•"/>
            </a:pPr>
            <a:r>
              <a:rPr lang="en-IN" b="1" i="0" dirty="0">
                <a:solidFill>
                  <a:schemeClr val="accent2"/>
                </a:solidFill>
                <a:effectLst/>
                <a:latin typeface="-apple-system"/>
              </a:rPr>
              <a:t>Number of Male credit holders is less than Females.</a:t>
            </a:r>
          </a:p>
          <a:p>
            <a:pPr algn="just">
              <a:lnSpc>
                <a:spcPct val="150000"/>
              </a:lnSpc>
              <a:buClr>
                <a:schemeClr val="tx1"/>
              </a:buClr>
              <a:buFont typeface="Arial" panose="020B0604020202020204" pitchFamily="34" charset="0"/>
              <a:buChar char="•"/>
            </a:pPr>
            <a:r>
              <a:rPr lang="en-IN" b="1" dirty="0">
                <a:solidFill>
                  <a:schemeClr val="accent2"/>
                </a:solidFill>
                <a:latin typeface="-apple-system"/>
              </a:rPr>
              <a:t>There are more female defaulters than males.</a:t>
            </a:r>
            <a:endParaRPr lang="en-IN" dirty="0">
              <a:solidFill>
                <a:schemeClr val="accent2"/>
              </a:solidFill>
              <a:latin typeface="-apple-system"/>
            </a:endParaRPr>
          </a:p>
          <a:p>
            <a:pPr algn="just">
              <a:lnSpc>
                <a:spcPct val="150000"/>
              </a:lnSpc>
              <a:buClr>
                <a:schemeClr val="tx1"/>
              </a:buClr>
              <a:buFont typeface="Arial" panose="020B0604020202020204" pitchFamily="34" charset="0"/>
              <a:buChar char="•"/>
            </a:pPr>
            <a:endParaRPr lang="en-IN" b="0" i="0" dirty="0">
              <a:solidFill>
                <a:schemeClr val="accent2"/>
              </a:solidFill>
              <a:effectLst/>
              <a:latin typeface="-apple-system"/>
            </a:endParaRPr>
          </a:p>
          <a:p>
            <a:pPr algn="just">
              <a:lnSpc>
                <a:spcPct val="150000"/>
              </a:lnSpc>
              <a:buClr>
                <a:schemeClr val="tx1"/>
              </a:buClr>
            </a:pPr>
            <a:endParaRPr lang="en-US" dirty="0">
              <a:solidFill>
                <a:schemeClr val="accent2"/>
              </a:solidFill>
            </a:endParaRPr>
          </a:p>
        </p:txBody>
      </p:sp>
      <p:pic>
        <p:nvPicPr>
          <p:cNvPr id="5" name="Picture 4">
            <a:extLst>
              <a:ext uri="{FF2B5EF4-FFF2-40B4-BE49-F238E27FC236}">
                <a16:creationId xmlns:a16="http://schemas.microsoft.com/office/drawing/2014/main" id="{C5995063-2735-B550-CA39-E8FBE790A1F2}"/>
              </a:ext>
            </a:extLst>
          </p:cNvPr>
          <p:cNvPicPr>
            <a:picLocks noChangeAspect="1"/>
          </p:cNvPicPr>
          <p:nvPr/>
        </p:nvPicPr>
        <p:blipFill rotWithShape="1">
          <a:blip r:embed="rId2"/>
          <a:srcRect l="6817" t="25926" r="46667" b="29926"/>
          <a:stretch/>
        </p:blipFill>
        <p:spPr>
          <a:xfrm>
            <a:off x="3588613" y="1219200"/>
            <a:ext cx="5555387" cy="3840480"/>
          </a:xfrm>
          <a:prstGeom prst="rect">
            <a:avLst/>
          </a:prstGeom>
        </p:spPr>
      </p:pic>
    </p:spTree>
    <p:extLst>
      <p:ext uri="{BB962C8B-B14F-4D97-AF65-F5344CB8AC3E}">
        <p14:creationId xmlns:p14="http://schemas.microsoft.com/office/powerpoint/2010/main" val="2324159193"/>
      </p:ext>
    </p:extLst>
  </p:cSld>
  <p:clrMapOvr>
    <a:masterClrMapping/>
  </p:clrMapOvr>
  <mc:AlternateContent xmlns:mc="http://schemas.openxmlformats.org/markup-compatibility/2006" xmlns:p14="http://schemas.microsoft.com/office/powerpoint/2010/main">
    <mc:Choice Requires="p14">
      <p:transition spd="slow" p14:dur="2000" advTm="25791"/>
    </mc:Choice>
    <mc:Fallback xmlns="">
      <p:transition spd="slow" advTm="2579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9875-917D-D095-BBD8-7E95CD3F813E}"/>
              </a:ext>
            </a:extLst>
          </p:cNvPr>
          <p:cNvSpPr>
            <a:spLocks noGrp="1"/>
          </p:cNvSpPr>
          <p:nvPr>
            <p:ph type="title"/>
          </p:nvPr>
        </p:nvSpPr>
        <p:spPr/>
        <p:txBody>
          <a:bodyPr/>
          <a:lstStyle/>
          <a:p>
            <a:r>
              <a:rPr lang="en-US" b="1" dirty="0"/>
              <a:t>Business Context</a:t>
            </a:r>
          </a:p>
        </p:txBody>
      </p:sp>
      <p:sp>
        <p:nvSpPr>
          <p:cNvPr id="5" name="Text Placeholder 4">
            <a:extLst>
              <a:ext uri="{FF2B5EF4-FFF2-40B4-BE49-F238E27FC236}">
                <a16:creationId xmlns:a16="http://schemas.microsoft.com/office/drawing/2014/main" id="{2ACD7056-DAD3-EB4D-CAA2-2ADC63E56D44}"/>
              </a:ext>
            </a:extLst>
          </p:cNvPr>
          <p:cNvSpPr>
            <a:spLocks noGrp="1"/>
          </p:cNvSpPr>
          <p:nvPr>
            <p:ph type="body" idx="1"/>
          </p:nvPr>
        </p:nvSpPr>
        <p:spPr/>
        <p:txBody>
          <a:bodyPr/>
          <a:lstStyle/>
          <a:p>
            <a:pPr marL="285750" indent="-285750" algn="just" eaLnBrk="0" fontAlgn="base" hangingPunct="0">
              <a:lnSpc>
                <a:spcPct val="100000"/>
              </a:lnSpc>
              <a:spcBef>
                <a:spcPct val="0"/>
              </a:spcBef>
              <a:spcAft>
                <a:spcPct val="0"/>
              </a:spcAft>
              <a:buClrTx/>
              <a:buSzTx/>
            </a:pPr>
            <a:r>
              <a:rPr lang="en-IN" b="0" i="0" dirty="0">
                <a:solidFill>
                  <a:srgbClr val="212121"/>
                </a:solidFill>
                <a:effectLst/>
                <a:latin typeface="Roboto" panose="02000000000000000000" pitchFamily="2" charset="0"/>
              </a:rPr>
              <a:t>This project is aimed at predicting the case of customer default payments in Taiwan. </a:t>
            </a:r>
          </a:p>
          <a:p>
            <a:pPr marL="285750" indent="-285750" algn="just" eaLnBrk="0" fontAlgn="base" hangingPunct="0">
              <a:lnSpc>
                <a:spcPct val="100000"/>
              </a:lnSpc>
              <a:spcBef>
                <a:spcPct val="0"/>
              </a:spcBef>
              <a:spcAft>
                <a:spcPct val="0"/>
              </a:spcAft>
              <a:buClrTx/>
              <a:buSzTx/>
            </a:pPr>
            <a:endParaRPr lang="en-IN" dirty="0">
              <a:solidFill>
                <a:srgbClr val="212121"/>
              </a:solidFill>
              <a:latin typeface="Roboto" panose="02000000000000000000" pitchFamily="2" charset="0"/>
            </a:endParaRPr>
          </a:p>
          <a:p>
            <a:pPr marL="285750" indent="-285750" algn="just" eaLnBrk="0" fontAlgn="base" hangingPunct="0">
              <a:lnSpc>
                <a:spcPct val="100000"/>
              </a:lnSpc>
              <a:spcBef>
                <a:spcPct val="0"/>
              </a:spcBef>
              <a:spcAft>
                <a:spcPct val="0"/>
              </a:spcAft>
              <a:buClrTx/>
              <a:buSzTx/>
            </a:pPr>
            <a:r>
              <a:rPr lang="en-IN" b="0" i="0" dirty="0">
                <a:solidFill>
                  <a:srgbClr val="212121"/>
                </a:solidFill>
                <a:effectLst/>
                <a:latin typeface="Roboto" panose="02000000000000000000" pitchFamily="2" charset="0"/>
              </a:rPr>
              <a:t>From the perspective of risk management, the result of predictive accuracy of the estimated probability of default will be more valuable than the binary result of classification - credible or not credible clients. </a:t>
            </a:r>
          </a:p>
          <a:p>
            <a:pPr marL="285750" indent="-285750" algn="just" eaLnBrk="0" fontAlgn="base" hangingPunct="0">
              <a:lnSpc>
                <a:spcPct val="100000"/>
              </a:lnSpc>
              <a:spcBef>
                <a:spcPct val="0"/>
              </a:spcBef>
              <a:spcAft>
                <a:spcPct val="0"/>
              </a:spcAft>
              <a:buClrTx/>
              <a:buSzTx/>
            </a:pPr>
            <a:endParaRPr lang="en-IN" dirty="0">
              <a:solidFill>
                <a:srgbClr val="212121"/>
              </a:solidFill>
              <a:latin typeface="Roboto" panose="02000000000000000000" pitchFamily="2" charset="0"/>
            </a:endParaRPr>
          </a:p>
          <a:p>
            <a:pPr marL="285750" indent="-285750" algn="just" eaLnBrk="0" fontAlgn="base" hangingPunct="0">
              <a:lnSpc>
                <a:spcPct val="100000"/>
              </a:lnSpc>
              <a:spcBef>
                <a:spcPct val="0"/>
              </a:spcBef>
              <a:spcAft>
                <a:spcPct val="0"/>
              </a:spcAft>
              <a:buClrTx/>
              <a:buSzTx/>
            </a:pPr>
            <a:r>
              <a:rPr lang="en-IN" b="0" i="0" dirty="0">
                <a:solidFill>
                  <a:srgbClr val="212121"/>
                </a:solidFill>
                <a:effectLst/>
                <a:latin typeface="Roboto" panose="02000000000000000000" pitchFamily="2" charset="0"/>
              </a:rPr>
              <a:t>We can use the K-S chart to evaluate which customers will default on their credit card payments</a:t>
            </a:r>
            <a:endParaRPr lang="en-US" dirty="0"/>
          </a:p>
        </p:txBody>
      </p:sp>
    </p:spTree>
    <p:extLst>
      <p:ext uri="{BB962C8B-B14F-4D97-AF65-F5344CB8AC3E}">
        <p14:creationId xmlns:p14="http://schemas.microsoft.com/office/powerpoint/2010/main" val="3555785484"/>
      </p:ext>
    </p:extLst>
  </p:cSld>
  <p:clrMapOvr>
    <a:masterClrMapping/>
  </p:clrMapOvr>
  <mc:AlternateContent xmlns:mc="http://schemas.openxmlformats.org/markup-compatibility/2006" xmlns:p14="http://schemas.microsoft.com/office/powerpoint/2010/main">
    <mc:Choice Requires="p14">
      <p:transition spd="slow" p14:dur="2000" advTm="35931"/>
    </mc:Choice>
    <mc:Fallback xmlns="">
      <p:transition spd="slow" advTm="359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60EE-EE9F-05C1-8AAC-2DBB1321C86E}"/>
              </a:ext>
            </a:extLst>
          </p:cNvPr>
          <p:cNvSpPr>
            <a:spLocks noGrp="1"/>
          </p:cNvSpPr>
          <p:nvPr>
            <p:ph type="title"/>
          </p:nvPr>
        </p:nvSpPr>
        <p:spPr/>
        <p:txBody>
          <a:bodyPr/>
          <a:lstStyle/>
          <a:p>
            <a:r>
              <a:rPr lang="en-US" b="1" dirty="0"/>
              <a:t>4. Feature Engineering</a:t>
            </a:r>
          </a:p>
        </p:txBody>
      </p:sp>
      <p:sp>
        <p:nvSpPr>
          <p:cNvPr id="3" name="Text Placeholder 2">
            <a:extLst>
              <a:ext uri="{FF2B5EF4-FFF2-40B4-BE49-F238E27FC236}">
                <a16:creationId xmlns:a16="http://schemas.microsoft.com/office/drawing/2014/main" id="{835B276C-6C5F-5718-AF3B-6B30AB89AD05}"/>
              </a:ext>
            </a:extLst>
          </p:cNvPr>
          <p:cNvSpPr>
            <a:spLocks noGrp="1"/>
          </p:cNvSpPr>
          <p:nvPr>
            <p:ph type="body" idx="1"/>
          </p:nvPr>
        </p:nvSpPr>
        <p:spPr/>
        <p:txBody>
          <a:bodyPr/>
          <a:lstStyle/>
          <a:p>
            <a:pPr algn="just">
              <a:lnSpc>
                <a:spcPct val="150000"/>
              </a:lnSpc>
              <a:buClr>
                <a:schemeClr val="tx1"/>
              </a:buClr>
            </a:pPr>
            <a:r>
              <a:rPr lang="en-IN" i="0" dirty="0">
                <a:solidFill>
                  <a:srgbClr val="333333"/>
                </a:solidFill>
                <a:effectLst/>
                <a:latin typeface="+mj-lt"/>
              </a:rPr>
              <a:t>Feature engineering is the pre-processing step of machine learning, which is used to transform raw data into features that can be used for creating a predictive model using Machine learning or statistical Modelling.</a:t>
            </a:r>
          </a:p>
          <a:p>
            <a:pPr algn="just">
              <a:lnSpc>
                <a:spcPct val="150000"/>
              </a:lnSpc>
              <a:buClr>
                <a:schemeClr val="tx1"/>
              </a:buClr>
            </a:pPr>
            <a:r>
              <a:rPr lang="en-IN" dirty="0">
                <a:solidFill>
                  <a:srgbClr val="333333"/>
                </a:solidFill>
                <a:latin typeface="+mj-lt"/>
              </a:rPr>
              <a:t>First we will check the correlation between each variable.</a:t>
            </a:r>
          </a:p>
          <a:p>
            <a:pPr algn="just">
              <a:lnSpc>
                <a:spcPct val="150000"/>
              </a:lnSpc>
              <a:buClr>
                <a:schemeClr val="tx1"/>
              </a:buClr>
            </a:pPr>
            <a:r>
              <a:rPr lang="en-IN" i="0" dirty="0">
                <a:solidFill>
                  <a:srgbClr val="333333"/>
                </a:solidFill>
                <a:effectLst/>
                <a:latin typeface="+mj-lt"/>
              </a:rPr>
              <a:t>Then we will transform our features for machine learning model building</a:t>
            </a:r>
            <a:r>
              <a:rPr lang="en-IN" dirty="0">
                <a:solidFill>
                  <a:srgbClr val="333333"/>
                </a:solidFill>
                <a:latin typeface="+mj-lt"/>
              </a:rPr>
              <a:t>.</a:t>
            </a:r>
            <a:endParaRPr lang="en-IN" i="0" dirty="0">
              <a:solidFill>
                <a:srgbClr val="333333"/>
              </a:solidFill>
              <a:effectLst/>
              <a:latin typeface="+mj-lt"/>
            </a:endParaRPr>
          </a:p>
          <a:p>
            <a:pPr algn="just">
              <a:buClr>
                <a:schemeClr val="tx1"/>
              </a:buClr>
            </a:pPr>
            <a:endParaRPr lang="en-US" dirty="0">
              <a:latin typeface="+mj-lt"/>
            </a:endParaRPr>
          </a:p>
        </p:txBody>
      </p:sp>
    </p:spTree>
    <p:extLst>
      <p:ext uri="{BB962C8B-B14F-4D97-AF65-F5344CB8AC3E}">
        <p14:creationId xmlns:p14="http://schemas.microsoft.com/office/powerpoint/2010/main" val="1261668469"/>
      </p:ext>
    </p:extLst>
  </p:cSld>
  <p:clrMapOvr>
    <a:masterClrMapping/>
  </p:clrMapOvr>
  <mc:AlternateContent xmlns:mc="http://schemas.openxmlformats.org/markup-compatibility/2006" xmlns:p14="http://schemas.microsoft.com/office/powerpoint/2010/main">
    <mc:Choice Requires="p14">
      <p:transition spd="slow" p14:dur="2000" advTm="28173"/>
    </mc:Choice>
    <mc:Fallback xmlns="">
      <p:transition spd="slow" advTm="2817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9EF3-F90C-2D51-D989-45310889B528}"/>
              </a:ext>
            </a:extLst>
          </p:cNvPr>
          <p:cNvSpPr>
            <a:spLocks noGrp="1"/>
          </p:cNvSpPr>
          <p:nvPr>
            <p:ph type="title"/>
          </p:nvPr>
        </p:nvSpPr>
        <p:spPr>
          <a:xfrm>
            <a:off x="0" y="55266"/>
            <a:ext cx="8520600" cy="572700"/>
          </a:xfrm>
        </p:spPr>
        <p:txBody>
          <a:bodyPr/>
          <a:lstStyle/>
          <a:p>
            <a:r>
              <a:rPr lang="en-US" dirty="0"/>
              <a:t>Correlation between variables</a:t>
            </a:r>
          </a:p>
        </p:txBody>
      </p:sp>
      <p:sp>
        <p:nvSpPr>
          <p:cNvPr id="3" name="Text Placeholder 2">
            <a:extLst>
              <a:ext uri="{FF2B5EF4-FFF2-40B4-BE49-F238E27FC236}">
                <a16:creationId xmlns:a16="http://schemas.microsoft.com/office/drawing/2014/main" id="{51FF773E-CE0C-4E1D-31BD-1B279170E84C}"/>
              </a:ext>
            </a:extLst>
          </p:cNvPr>
          <p:cNvSpPr>
            <a:spLocks noGrp="1"/>
          </p:cNvSpPr>
          <p:nvPr>
            <p:ph type="body" idx="1"/>
          </p:nvPr>
        </p:nvSpPr>
        <p:spPr>
          <a:xfrm>
            <a:off x="102870" y="4329359"/>
            <a:ext cx="8938260" cy="758875"/>
          </a:xfrm>
        </p:spPr>
        <p:txBody>
          <a:bodyPr/>
          <a:lstStyle/>
          <a:p>
            <a:pPr algn="just">
              <a:lnSpc>
                <a:spcPct val="150000"/>
              </a:lnSpc>
              <a:buClr>
                <a:schemeClr val="tx1"/>
              </a:buClr>
            </a:pPr>
            <a:r>
              <a:rPr lang="en-IN" sz="1200" b="1" i="0" dirty="0">
                <a:solidFill>
                  <a:schemeClr val="accent2"/>
                </a:solidFill>
                <a:effectLst/>
                <a:latin typeface="-apple-system"/>
              </a:rPr>
              <a:t>It seems from the above graph is there is some negatively correlated feature like age but we cannot blindly remove this feature because it could be an important feature for prediction.</a:t>
            </a:r>
            <a:endParaRPr lang="en-IN" sz="1200" dirty="0">
              <a:solidFill>
                <a:schemeClr val="accent2"/>
              </a:solidFill>
              <a:latin typeface="-apple-system"/>
            </a:endParaRPr>
          </a:p>
        </p:txBody>
      </p:sp>
      <p:pic>
        <p:nvPicPr>
          <p:cNvPr id="5" name="Picture 4">
            <a:extLst>
              <a:ext uri="{FF2B5EF4-FFF2-40B4-BE49-F238E27FC236}">
                <a16:creationId xmlns:a16="http://schemas.microsoft.com/office/drawing/2014/main" id="{4F48DFEC-92B6-7BE5-B201-DDE208AEBB97}"/>
              </a:ext>
            </a:extLst>
          </p:cNvPr>
          <p:cNvPicPr>
            <a:picLocks noChangeAspect="1"/>
          </p:cNvPicPr>
          <p:nvPr/>
        </p:nvPicPr>
        <p:blipFill rotWithShape="1">
          <a:blip r:embed="rId2"/>
          <a:srcRect l="7750" t="25777" r="25166" b="7801"/>
          <a:stretch/>
        </p:blipFill>
        <p:spPr>
          <a:xfrm>
            <a:off x="327660" y="627966"/>
            <a:ext cx="8061960" cy="3746550"/>
          </a:xfrm>
          <a:prstGeom prst="rect">
            <a:avLst/>
          </a:prstGeom>
        </p:spPr>
      </p:pic>
    </p:spTree>
    <p:extLst>
      <p:ext uri="{BB962C8B-B14F-4D97-AF65-F5344CB8AC3E}">
        <p14:creationId xmlns:p14="http://schemas.microsoft.com/office/powerpoint/2010/main" val="3942017395"/>
      </p:ext>
    </p:extLst>
  </p:cSld>
  <p:clrMapOvr>
    <a:masterClrMapping/>
  </p:clrMapOvr>
  <mc:AlternateContent xmlns:mc="http://schemas.openxmlformats.org/markup-compatibility/2006" xmlns:p14="http://schemas.microsoft.com/office/powerpoint/2010/main">
    <mc:Choice Requires="p14">
      <p:transition spd="slow" p14:dur="2000" advTm="24506"/>
    </mc:Choice>
    <mc:Fallback xmlns="">
      <p:transition spd="slow" advTm="2450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980F-5CAC-2A33-7ECB-3A6E5581B426}"/>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SMOTE to manage Target Variable</a:t>
            </a:r>
            <a:br>
              <a:rPr lang="en-IN" b="0" i="0" dirty="0">
                <a:solidFill>
                  <a:schemeClr val="tx1"/>
                </a:solidFill>
                <a:effectLst/>
                <a:latin typeface="Roboto" panose="02000000000000000000" pitchFamily="2" charset="0"/>
              </a:rPr>
            </a:br>
            <a:endParaRPr lang="en-US" dirty="0">
              <a:solidFill>
                <a:schemeClr val="tx1"/>
              </a:solidFill>
            </a:endParaRPr>
          </a:p>
        </p:txBody>
      </p:sp>
      <p:sp>
        <p:nvSpPr>
          <p:cNvPr id="3" name="Text Placeholder 2">
            <a:extLst>
              <a:ext uri="{FF2B5EF4-FFF2-40B4-BE49-F238E27FC236}">
                <a16:creationId xmlns:a16="http://schemas.microsoft.com/office/drawing/2014/main" id="{CFC913D6-0AD9-75C6-A5DD-5F94B5F9BB0C}"/>
              </a:ext>
            </a:extLst>
          </p:cNvPr>
          <p:cNvSpPr>
            <a:spLocks noGrp="1"/>
          </p:cNvSpPr>
          <p:nvPr>
            <p:ph type="body" idx="1"/>
          </p:nvPr>
        </p:nvSpPr>
        <p:spPr>
          <a:xfrm>
            <a:off x="18785" y="1071778"/>
            <a:ext cx="4580340" cy="3766921"/>
          </a:xfrm>
        </p:spPr>
        <p:txBody>
          <a:bodyPr/>
          <a:lstStyle/>
          <a:p>
            <a:pPr algn="just">
              <a:buClr>
                <a:schemeClr val="tx1"/>
              </a:buClr>
            </a:pPr>
            <a:r>
              <a:rPr lang="en-IN" i="0" dirty="0">
                <a:solidFill>
                  <a:schemeClr val="accent2"/>
                </a:solidFill>
                <a:effectLst/>
                <a:latin typeface="-apple-system"/>
              </a:rPr>
              <a:t>SMOTE (Synthetic Minority Oversampling Technique) – Oversampling is one of the most commonly used oversampling methods to solve the imbalance problem.</a:t>
            </a:r>
          </a:p>
          <a:p>
            <a:pPr algn="just">
              <a:buClr>
                <a:schemeClr val="tx1"/>
              </a:buClr>
            </a:pPr>
            <a:endParaRPr lang="en-IN" dirty="0">
              <a:solidFill>
                <a:schemeClr val="accent2"/>
              </a:solidFill>
              <a:latin typeface="-apple-system"/>
            </a:endParaRPr>
          </a:p>
          <a:p>
            <a:pPr algn="just">
              <a:buClr>
                <a:schemeClr val="tx1"/>
              </a:buClr>
            </a:pPr>
            <a:r>
              <a:rPr lang="en-IN" i="0" dirty="0">
                <a:solidFill>
                  <a:schemeClr val="accent2"/>
                </a:solidFill>
                <a:effectLst/>
                <a:latin typeface="-apple-system"/>
              </a:rPr>
              <a:t>In our data set we have Imbalanced Data Distribution in our dependent variable, it generally happens when observations in one of the classes are much higher i.e. not defaulter, or lower than the other classes i.e. defaulter.</a:t>
            </a:r>
            <a:endParaRPr lang="en-US" dirty="0">
              <a:solidFill>
                <a:schemeClr val="accent2"/>
              </a:solidFill>
            </a:endParaRPr>
          </a:p>
        </p:txBody>
      </p:sp>
      <p:pic>
        <p:nvPicPr>
          <p:cNvPr id="5" name="Picture 4">
            <a:extLst>
              <a:ext uri="{FF2B5EF4-FFF2-40B4-BE49-F238E27FC236}">
                <a16:creationId xmlns:a16="http://schemas.microsoft.com/office/drawing/2014/main" id="{B369CFA4-B131-CED9-9B72-B106C2777AAE}"/>
              </a:ext>
            </a:extLst>
          </p:cNvPr>
          <p:cNvPicPr>
            <a:picLocks noChangeAspect="1"/>
          </p:cNvPicPr>
          <p:nvPr/>
        </p:nvPicPr>
        <p:blipFill rotWithShape="1">
          <a:blip r:embed="rId2"/>
          <a:srcRect l="6817" t="36889" r="51333" b="12593"/>
          <a:stretch/>
        </p:blipFill>
        <p:spPr>
          <a:xfrm>
            <a:off x="4740170" y="1510614"/>
            <a:ext cx="4385045" cy="2977565"/>
          </a:xfrm>
          <a:prstGeom prst="rect">
            <a:avLst/>
          </a:prstGeom>
        </p:spPr>
      </p:pic>
    </p:spTree>
    <p:extLst>
      <p:ext uri="{BB962C8B-B14F-4D97-AF65-F5344CB8AC3E}">
        <p14:creationId xmlns:p14="http://schemas.microsoft.com/office/powerpoint/2010/main" val="1000148458"/>
      </p:ext>
    </p:extLst>
  </p:cSld>
  <p:clrMapOvr>
    <a:masterClrMapping/>
  </p:clrMapOvr>
  <mc:AlternateContent xmlns:mc="http://schemas.openxmlformats.org/markup-compatibility/2006" xmlns:p14="http://schemas.microsoft.com/office/powerpoint/2010/main">
    <mc:Choice Requires="p14">
      <p:transition spd="slow" p14:dur="2000" advTm="50164"/>
    </mc:Choice>
    <mc:Fallback xmlns="">
      <p:transition spd="slow" advTm="5016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4720C6-C163-7168-154D-6DFEC5A0F063}"/>
              </a:ext>
            </a:extLst>
          </p:cNvPr>
          <p:cNvSpPr>
            <a:spLocks noGrp="1"/>
          </p:cNvSpPr>
          <p:nvPr>
            <p:ph type="body" idx="1"/>
          </p:nvPr>
        </p:nvSpPr>
        <p:spPr>
          <a:xfrm>
            <a:off x="273600" y="4046219"/>
            <a:ext cx="8420820" cy="1097281"/>
          </a:xfrm>
        </p:spPr>
        <p:txBody>
          <a:bodyPr/>
          <a:lstStyle/>
          <a:p>
            <a:pPr algn="just">
              <a:buClr>
                <a:schemeClr val="tx1"/>
              </a:buClr>
            </a:pPr>
            <a:r>
              <a:rPr lang="en-US" dirty="0">
                <a:solidFill>
                  <a:schemeClr val="accent2"/>
                </a:solidFill>
              </a:rPr>
              <a:t>The data has been balanced and is ready for the last step of feature engineering. After that, all the process of dummy creation is done and the data is ready for model implementation.</a:t>
            </a:r>
          </a:p>
        </p:txBody>
      </p:sp>
      <p:pic>
        <p:nvPicPr>
          <p:cNvPr id="5" name="Picture 4">
            <a:extLst>
              <a:ext uri="{FF2B5EF4-FFF2-40B4-BE49-F238E27FC236}">
                <a16:creationId xmlns:a16="http://schemas.microsoft.com/office/drawing/2014/main" id="{CEEBCFCD-6E17-5476-4963-E9A034CFEAE7}"/>
              </a:ext>
            </a:extLst>
          </p:cNvPr>
          <p:cNvPicPr>
            <a:picLocks noChangeAspect="1"/>
          </p:cNvPicPr>
          <p:nvPr/>
        </p:nvPicPr>
        <p:blipFill rotWithShape="1">
          <a:blip r:embed="rId2"/>
          <a:srcRect l="6817" t="33579" r="50000" b="17482"/>
          <a:stretch/>
        </p:blipFill>
        <p:spPr>
          <a:xfrm>
            <a:off x="1455420" y="307926"/>
            <a:ext cx="5334000" cy="3400435"/>
          </a:xfrm>
          <a:prstGeom prst="rect">
            <a:avLst/>
          </a:prstGeom>
        </p:spPr>
      </p:pic>
    </p:spTree>
    <p:extLst>
      <p:ext uri="{BB962C8B-B14F-4D97-AF65-F5344CB8AC3E}">
        <p14:creationId xmlns:p14="http://schemas.microsoft.com/office/powerpoint/2010/main" val="2054965921"/>
      </p:ext>
    </p:extLst>
  </p:cSld>
  <p:clrMapOvr>
    <a:masterClrMapping/>
  </p:clrMapOvr>
  <mc:AlternateContent xmlns:mc="http://schemas.openxmlformats.org/markup-compatibility/2006" xmlns:p14="http://schemas.microsoft.com/office/powerpoint/2010/main">
    <mc:Choice Requires="p14">
      <p:transition spd="slow" p14:dur="2000" advTm="20536"/>
    </mc:Choice>
    <mc:Fallback xmlns="">
      <p:transition spd="slow" advTm="2053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ED0CB-03BA-7029-502C-70B24EE932C5}"/>
              </a:ext>
            </a:extLst>
          </p:cNvPr>
          <p:cNvSpPr>
            <a:spLocks noGrp="1"/>
          </p:cNvSpPr>
          <p:nvPr>
            <p:ph type="title"/>
          </p:nvPr>
        </p:nvSpPr>
        <p:spPr/>
        <p:txBody>
          <a:bodyPr/>
          <a:lstStyle/>
          <a:p>
            <a:r>
              <a:rPr lang="en-US" b="1" dirty="0"/>
              <a:t>5. Model Implementation</a:t>
            </a:r>
          </a:p>
        </p:txBody>
      </p:sp>
      <p:sp>
        <p:nvSpPr>
          <p:cNvPr id="3" name="Text Placeholder 2">
            <a:extLst>
              <a:ext uri="{FF2B5EF4-FFF2-40B4-BE49-F238E27FC236}">
                <a16:creationId xmlns:a16="http://schemas.microsoft.com/office/drawing/2014/main" id="{D2FE1B46-DCA5-5459-1108-417531711246}"/>
              </a:ext>
            </a:extLst>
          </p:cNvPr>
          <p:cNvSpPr>
            <a:spLocks noGrp="1"/>
          </p:cNvSpPr>
          <p:nvPr>
            <p:ph type="body" idx="1"/>
          </p:nvPr>
        </p:nvSpPr>
        <p:spPr>
          <a:xfrm>
            <a:off x="311700" y="1152475"/>
            <a:ext cx="8520600" cy="3848150"/>
          </a:xfrm>
        </p:spPr>
        <p:txBody>
          <a:bodyPr/>
          <a:lstStyle/>
          <a:p>
            <a:pPr algn="just">
              <a:buClr>
                <a:schemeClr val="tx1"/>
              </a:buClr>
            </a:pPr>
            <a:r>
              <a:rPr lang="en-US" dirty="0">
                <a:solidFill>
                  <a:schemeClr val="accent2"/>
                </a:solidFill>
              </a:rPr>
              <a:t>For the model implementation we have to do a test train split and we will train our model on 70% of the data to test the model we have taken 30% data.</a:t>
            </a:r>
          </a:p>
          <a:p>
            <a:pPr algn="just">
              <a:buClr>
                <a:schemeClr val="tx1"/>
              </a:buClr>
            </a:pPr>
            <a:r>
              <a:rPr lang="en-US" dirty="0">
                <a:solidFill>
                  <a:schemeClr val="accent2"/>
                </a:solidFill>
              </a:rPr>
              <a:t>We will find some metrics to check the performance of each model that will be:</a:t>
            </a:r>
          </a:p>
          <a:p>
            <a:pPr algn="just">
              <a:buClr>
                <a:schemeClr val="tx1"/>
              </a:buClr>
            </a:pPr>
            <a:r>
              <a:rPr lang="en-US" sz="1600" b="1" dirty="0">
                <a:solidFill>
                  <a:schemeClr val="accent2"/>
                </a:solidFill>
              </a:rPr>
              <a:t>Accuracy: </a:t>
            </a:r>
            <a:r>
              <a:rPr lang="en-IN" sz="1600" dirty="0">
                <a:solidFill>
                  <a:srgbClr val="202124"/>
                </a:solidFill>
                <a:latin typeface="Roboto" panose="02000000000000000000" pitchFamily="2" charset="0"/>
              </a:rPr>
              <a:t>A</a:t>
            </a:r>
            <a:r>
              <a:rPr lang="en-IN" sz="1600" i="0" dirty="0">
                <a:solidFill>
                  <a:srgbClr val="202124"/>
                </a:solidFill>
                <a:effectLst/>
                <a:latin typeface="Roboto" panose="02000000000000000000" pitchFamily="2" charset="0"/>
              </a:rPr>
              <a:t>ccuracy</a:t>
            </a:r>
            <a:r>
              <a:rPr lang="en-IN" sz="1600" b="0" i="0" dirty="0">
                <a:solidFill>
                  <a:srgbClr val="202124"/>
                </a:solidFill>
                <a:effectLst/>
                <a:latin typeface="Roboto" panose="02000000000000000000" pitchFamily="2" charset="0"/>
              </a:rPr>
              <a:t> is the fraction of predictions our model got right.</a:t>
            </a:r>
            <a:endParaRPr lang="en-US" sz="1600" b="1" dirty="0">
              <a:solidFill>
                <a:schemeClr val="accent2"/>
              </a:solidFill>
            </a:endParaRPr>
          </a:p>
          <a:p>
            <a:pPr algn="just">
              <a:buClr>
                <a:schemeClr val="tx1"/>
              </a:buClr>
            </a:pPr>
            <a:r>
              <a:rPr lang="en-US" sz="1600" dirty="0">
                <a:solidFill>
                  <a:schemeClr val="accent2"/>
                </a:solidFill>
              </a:rPr>
              <a:t> </a:t>
            </a:r>
            <a:r>
              <a:rPr lang="en-US" sz="1600" b="1" dirty="0">
                <a:solidFill>
                  <a:schemeClr val="accent2"/>
                </a:solidFill>
              </a:rPr>
              <a:t>Precision: </a:t>
            </a:r>
            <a:r>
              <a:rPr lang="en-IN" sz="1600" i="0" dirty="0">
                <a:solidFill>
                  <a:srgbClr val="212121"/>
                </a:solidFill>
                <a:effectLst/>
                <a:latin typeface="Roboto" panose="02000000000000000000" pitchFamily="2" charset="0"/>
              </a:rPr>
              <a:t>Precision is a good metric to use when the cost of false positive(FP) is high.</a:t>
            </a:r>
            <a:endParaRPr lang="en-US" sz="1600" dirty="0">
              <a:solidFill>
                <a:schemeClr val="accent2"/>
              </a:solidFill>
            </a:endParaRPr>
          </a:p>
          <a:p>
            <a:pPr algn="just">
              <a:buClr>
                <a:schemeClr val="tx1"/>
              </a:buClr>
            </a:pPr>
            <a:r>
              <a:rPr lang="en-US" sz="1600" b="1" dirty="0">
                <a:solidFill>
                  <a:schemeClr val="accent2"/>
                </a:solidFill>
              </a:rPr>
              <a:t>Recall: </a:t>
            </a:r>
            <a:r>
              <a:rPr lang="en-IN" sz="1600" i="0" dirty="0">
                <a:solidFill>
                  <a:srgbClr val="212121"/>
                </a:solidFill>
                <a:effectLst/>
                <a:latin typeface="Roboto" panose="02000000000000000000" pitchFamily="2" charset="0"/>
              </a:rPr>
              <a:t>Recall is a good metric to use when the cost associated with a false negative(FN) is high.</a:t>
            </a:r>
            <a:endParaRPr lang="en-US" sz="1600" dirty="0">
              <a:solidFill>
                <a:schemeClr val="accent2"/>
              </a:solidFill>
            </a:endParaRPr>
          </a:p>
          <a:p>
            <a:pPr algn="just">
              <a:buClr>
                <a:schemeClr val="tx1"/>
              </a:buClr>
            </a:pPr>
            <a:r>
              <a:rPr lang="en-US" sz="1600" b="1" dirty="0">
                <a:solidFill>
                  <a:schemeClr val="accent2"/>
                </a:solidFill>
              </a:rPr>
              <a:t>F1-score: </a:t>
            </a:r>
            <a:r>
              <a:rPr lang="en-US" sz="1600" dirty="0">
                <a:solidFill>
                  <a:schemeClr val="accent2"/>
                </a:solidFill>
              </a:rPr>
              <a:t>The </a:t>
            </a:r>
            <a:r>
              <a:rPr lang="en-IN" sz="1600" i="0" dirty="0">
                <a:solidFill>
                  <a:srgbClr val="212121"/>
                </a:solidFill>
                <a:effectLst/>
                <a:latin typeface="Roboto" panose="02000000000000000000" pitchFamily="2" charset="0"/>
              </a:rPr>
              <a:t>F1-score is a weighted average of precision and recall. Thus, it considers FP and FN. This metric is very useful when we have uneven class distribution, as it seeks a balance between precision and recall.</a:t>
            </a:r>
          </a:p>
          <a:p>
            <a:pPr algn="just">
              <a:buClr>
                <a:schemeClr val="tx1"/>
              </a:buClr>
            </a:pPr>
            <a:endParaRPr lang="en-US" dirty="0">
              <a:solidFill>
                <a:schemeClr val="accent2"/>
              </a:solidFill>
            </a:endParaRPr>
          </a:p>
          <a:p>
            <a:pPr marL="114300" indent="0" algn="just">
              <a:buClr>
                <a:schemeClr val="tx1"/>
              </a:buClr>
              <a:buNone/>
            </a:pPr>
            <a:endParaRPr lang="en-US" dirty="0">
              <a:solidFill>
                <a:schemeClr val="accent2"/>
              </a:solidFill>
            </a:endParaRPr>
          </a:p>
        </p:txBody>
      </p:sp>
    </p:spTree>
    <p:extLst>
      <p:ext uri="{BB962C8B-B14F-4D97-AF65-F5344CB8AC3E}">
        <p14:creationId xmlns:p14="http://schemas.microsoft.com/office/powerpoint/2010/main" val="1988828089"/>
      </p:ext>
    </p:extLst>
  </p:cSld>
  <p:clrMapOvr>
    <a:masterClrMapping/>
  </p:clrMapOvr>
  <mc:AlternateContent xmlns:mc="http://schemas.openxmlformats.org/markup-compatibility/2006" xmlns:p14="http://schemas.microsoft.com/office/powerpoint/2010/main">
    <mc:Choice Requires="p14">
      <p:transition spd="slow" p14:dur="2000" advTm="75133"/>
    </mc:Choice>
    <mc:Fallback xmlns="">
      <p:transition spd="slow" advTm="751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4D97-71D4-E594-83F0-5EF8F35BBF37}"/>
              </a:ext>
            </a:extLst>
          </p:cNvPr>
          <p:cNvSpPr>
            <a:spLocks noGrp="1"/>
          </p:cNvSpPr>
          <p:nvPr>
            <p:ph type="title"/>
          </p:nvPr>
        </p:nvSpPr>
        <p:spPr/>
        <p:txBody>
          <a:bodyPr/>
          <a:lstStyle/>
          <a:p>
            <a:r>
              <a:rPr lang="en-US" dirty="0"/>
              <a:t>Logistic</a:t>
            </a:r>
          </a:p>
        </p:txBody>
      </p:sp>
      <p:sp>
        <p:nvSpPr>
          <p:cNvPr id="3" name="Text Placeholder 2">
            <a:extLst>
              <a:ext uri="{FF2B5EF4-FFF2-40B4-BE49-F238E27FC236}">
                <a16:creationId xmlns:a16="http://schemas.microsoft.com/office/drawing/2014/main" id="{29815724-56D0-FD6D-AFD9-C4433019E3F3}"/>
              </a:ext>
            </a:extLst>
          </p:cNvPr>
          <p:cNvSpPr>
            <a:spLocks noGrp="1"/>
          </p:cNvSpPr>
          <p:nvPr>
            <p:ph type="body" idx="1"/>
          </p:nvPr>
        </p:nvSpPr>
        <p:spPr>
          <a:xfrm>
            <a:off x="311700" y="1152475"/>
            <a:ext cx="4588914" cy="3416400"/>
          </a:xfrm>
        </p:spPr>
        <p:txBody>
          <a:bodyPr/>
          <a:lstStyle/>
          <a:p>
            <a:pPr algn="just">
              <a:buClr>
                <a:schemeClr val="tx1"/>
              </a:buClr>
            </a:pPr>
            <a:r>
              <a:rPr lang="en-US" dirty="0">
                <a:solidFill>
                  <a:schemeClr val="accent2"/>
                </a:solidFill>
              </a:rPr>
              <a:t>The first one table is for train data and the below table is for test data.</a:t>
            </a:r>
          </a:p>
          <a:p>
            <a:pPr algn="just">
              <a:buClr>
                <a:schemeClr val="tx1"/>
              </a:buClr>
            </a:pPr>
            <a:endParaRPr lang="en-US" dirty="0">
              <a:solidFill>
                <a:schemeClr val="accent2"/>
              </a:solidFill>
            </a:endParaRPr>
          </a:p>
          <a:p>
            <a:pPr algn="just">
              <a:buClr>
                <a:schemeClr val="tx1"/>
              </a:buClr>
            </a:pPr>
            <a:r>
              <a:rPr lang="en-US" dirty="0">
                <a:solidFill>
                  <a:schemeClr val="accent2"/>
                </a:solidFill>
              </a:rPr>
              <a:t>Both test and train score is similar.</a:t>
            </a:r>
          </a:p>
          <a:p>
            <a:pPr algn="just">
              <a:buClr>
                <a:schemeClr val="tx1"/>
              </a:buClr>
            </a:pPr>
            <a:endParaRPr lang="en-US" dirty="0">
              <a:solidFill>
                <a:schemeClr val="accent2"/>
              </a:solidFill>
            </a:endParaRPr>
          </a:p>
          <a:p>
            <a:pPr algn="just">
              <a:buClr>
                <a:schemeClr val="tx1"/>
              </a:buClr>
            </a:pPr>
            <a:r>
              <a:rPr lang="en-US" dirty="0">
                <a:solidFill>
                  <a:schemeClr val="accent2"/>
                </a:solidFill>
              </a:rPr>
              <a:t>We have an accuracy of 61.23% on the test while on the train we have an accuracy of 61.56%. It means the model is working fine</a:t>
            </a:r>
          </a:p>
        </p:txBody>
      </p:sp>
      <p:pic>
        <p:nvPicPr>
          <p:cNvPr id="5" name="Picture 4">
            <a:extLst>
              <a:ext uri="{FF2B5EF4-FFF2-40B4-BE49-F238E27FC236}">
                <a16:creationId xmlns:a16="http://schemas.microsoft.com/office/drawing/2014/main" id="{7BD63C1A-6359-5243-EAD9-248664973064}"/>
              </a:ext>
            </a:extLst>
          </p:cNvPr>
          <p:cNvPicPr>
            <a:picLocks noChangeAspect="1"/>
          </p:cNvPicPr>
          <p:nvPr/>
        </p:nvPicPr>
        <p:blipFill rotWithShape="1">
          <a:blip r:embed="rId2"/>
          <a:srcRect l="4297" t="24305" r="70156" b="48056"/>
          <a:stretch/>
        </p:blipFill>
        <p:spPr>
          <a:xfrm>
            <a:off x="5064919" y="638277"/>
            <a:ext cx="3595931" cy="2188350"/>
          </a:xfrm>
          <a:prstGeom prst="rect">
            <a:avLst/>
          </a:prstGeom>
        </p:spPr>
      </p:pic>
      <p:pic>
        <p:nvPicPr>
          <p:cNvPr id="7" name="Picture 6">
            <a:extLst>
              <a:ext uri="{FF2B5EF4-FFF2-40B4-BE49-F238E27FC236}">
                <a16:creationId xmlns:a16="http://schemas.microsoft.com/office/drawing/2014/main" id="{22924D59-8D1C-4397-5A5F-6C430CA5C941}"/>
              </a:ext>
            </a:extLst>
          </p:cNvPr>
          <p:cNvPicPr>
            <a:picLocks noChangeAspect="1"/>
          </p:cNvPicPr>
          <p:nvPr/>
        </p:nvPicPr>
        <p:blipFill rotWithShape="1">
          <a:blip r:embed="rId2"/>
          <a:srcRect l="4843" t="64722" r="71485" b="9722"/>
          <a:stretch/>
        </p:blipFill>
        <p:spPr>
          <a:xfrm>
            <a:off x="4993484" y="2833770"/>
            <a:ext cx="3838816" cy="2331161"/>
          </a:xfrm>
          <a:prstGeom prst="rect">
            <a:avLst/>
          </a:prstGeom>
        </p:spPr>
      </p:pic>
    </p:spTree>
    <p:extLst>
      <p:ext uri="{BB962C8B-B14F-4D97-AF65-F5344CB8AC3E}">
        <p14:creationId xmlns:p14="http://schemas.microsoft.com/office/powerpoint/2010/main" val="1290223522"/>
      </p:ext>
    </p:extLst>
  </p:cSld>
  <p:clrMapOvr>
    <a:masterClrMapping/>
  </p:clrMapOvr>
  <mc:AlternateContent xmlns:mc="http://schemas.openxmlformats.org/markup-compatibility/2006" xmlns:p14="http://schemas.microsoft.com/office/powerpoint/2010/main">
    <mc:Choice Requires="p14">
      <p:transition spd="slow" p14:dur="2000" advTm="40598"/>
    </mc:Choice>
    <mc:Fallback xmlns="">
      <p:transition spd="slow" advTm="4059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8634-E396-5C74-B06A-2B8915EAED60}"/>
              </a:ext>
            </a:extLst>
          </p:cNvPr>
          <p:cNvSpPr>
            <a:spLocks noGrp="1"/>
          </p:cNvSpPr>
          <p:nvPr>
            <p:ph type="title"/>
          </p:nvPr>
        </p:nvSpPr>
        <p:spPr/>
        <p:txBody>
          <a:bodyPr/>
          <a:lstStyle/>
          <a:p>
            <a:r>
              <a:rPr lang="en-US" dirty="0"/>
              <a:t>Decision Trees</a:t>
            </a:r>
          </a:p>
        </p:txBody>
      </p:sp>
      <p:sp>
        <p:nvSpPr>
          <p:cNvPr id="3" name="Text Placeholder 2">
            <a:extLst>
              <a:ext uri="{FF2B5EF4-FFF2-40B4-BE49-F238E27FC236}">
                <a16:creationId xmlns:a16="http://schemas.microsoft.com/office/drawing/2014/main" id="{C08D1F23-DB5C-49E3-1557-7C538B8DB3B7}"/>
              </a:ext>
            </a:extLst>
          </p:cNvPr>
          <p:cNvSpPr>
            <a:spLocks noGrp="1"/>
          </p:cNvSpPr>
          <p:nvPr>
            <p:ph type="body" idx="1"/>
          </p:nvPr>
        </p:nvSpPr>
        <p:spPr>
          <a:xfrm>
            <a:off x="311700" y="1152475"/>
            <a:ext cx="5267569" cy="3416400"/>
          </a:xfrm>
        </p:spPr>
        <p:txBody>
          <a:bodyPr/>
          <a:lstStyle/>
          <a:p>
            <a:pPr algn="just">
              <a:buClr>
                <a:schemeClr val="tx1"/>
              </a:buClr>
            </a:pPr>
            <a:r>
              <a:rPr lang="en-US" dirty="0">
                <a:solidFill>
                  <a:schemeClr val="accent2"/>
                </a:solidFill>
              </a:rPr>
              <a:t>In the decision trees classifier, the accuracy is more than in the logistic regression model.</a:t>
            </a:r>
          </a:p>
          <a:p>
            <a:pPr algn="just">
              <a:buClr>
                <a:schemeClr val="tx1"/>
              </a:buClr>
            </a:pPr>
            <a:endParaRPr lang="en-US" dirty="0">
              <a:solidFill>
                <a:schemeClr val="accent2"/>
              </a:solidFill>
            </a:endParaRPr>
          </a:p>
          <a:p>
            <a:pPr algn="just">
              <a:buClr>
                <a:schemeClr val="tx1"/>
              </a:buClr>
            </a:pPr>
            <a:r>
              <a:rPr lang="en-US" dirty="0">
                <a:solidFill>
                  <a:schemeClr val="accent2"/>
                </a:solidFill>
              </a:rPr>
              <a:t>The first table is for train data and the below table is for test data.</a:t>
            </a:r>
          </a:p>
          <a:p>
            <a:pPr algn="just">
              <a:buClr>
                <a:schemeClr val="tx1"/>
              </a:buClr>
            </a:pPr>
            <a:endParaRPr lang="en-US" dirty="0">
              <a:solidFill>
                <a:schemeClr val="accent2"/>
              </a:solidFill>
            </a:endParaRPr>
          </a:p>
          <a:p>
            <a:pPr algn="just">
              <a:buClr>
                <a:schemeClr val="tx1"/>
              </a:buClr>
            </a:pPr>
            <a:r>
              <a:rPr lang="en-US" dirty="0">
                <a:solidFill>
                  <a:schemeClr val="accent2"/>
                </a:solidFill>
              </a:rPr>
              <a:t>We have an accuracy of 78.58% on train data and 74..52% on the test data, which indicates that the model is performing well.</a:t>
            </a:r>
          </a:p>
          <a:p>
            <a:pPr marL="114300" indent="0">
              <a:buNone/>
            </a:pPr>
            <a:endParaRPr lang="en-US" dirty="0">
              <a:solidFill>
                <a:schemeClr val="accent2"/>
              </a:solidFill>
            </a:endParaRPr>
          </a:p>
        </p:txBody>
      </p:sp>
      <p:pic>
        <p:nvPicPr>
          <p:cNvPr id="5" name="Picture 4">
            <a:extLst>
              <a:ext uri="{FF2B5EF4-FFF2-40B4-BE49-F238E27FC236}">
                <a16:creationId xmlns:a16="http://schemas.microsoft.com/office/drawing/2014/main" id="{9B20B4E3-F1DF-248B-972A-A5EB504FC74B}"/>
              </a:ext>
            </a:extLst>
          </p:cNvPr>
          <p:cNvPicPr>
            <a:picLocks noChangeAspect="1"/>
          </p:cNvPicPr>
          <p:nvPr/>
        </p:nvPicPr>
        <p:blipFill rotWithShape="1">
          <a:blip r:embed="rId2"/>
          <a:srcRect l="5078" t="25972" r="62968" b="45416"/>
          <a:stretch/>
        </p:blipFill>
        <p:spPr>
          <a:xfrm>
            <a:off x="5800726" y="1152475"/>
            <a:ext cx="3160162" cy="1591672"/>
          </a:xfrm>
          <a:prstGeom prst="rect">
            <a:avLst/>
          </a:prstGeom>
        </p:spPr>
      </p:pic>
      <p:pic>
        <p:nvPicPr>
          <p:cNvPr id="7" name="Picture 6">
            <a:extLst>
              <a:ext uri="{FF2B5EF4-FFF2-40B4-BE49-F238E27FC236}">
                <a16:creationId xmlns:a16="http://schemas.microsoft.com/office/drawing/2014/main" id="{21FFD42B-5DA5-6DF2-8847-D4762D860D86}"/>
              </a:ext>
            </a:extLst>
          </p:cNvPr>
          <p:cNvPicPr>
            <a:picLocks noChangeAspect="1"/>
          </p:cNvPicPr>
          <p:nvPr/>
        </p:nvPicPr>
        <p:blipFill rotWithShape="1">
          <a:blip r:embed="rId2"/>
          <a:srcRect l="4766" t="66667" r="64843" b="6666"/>
          <a:stretch/>
        </p:blipFill>
        <p:spPr>
          <a:xfrm>
            <a:off x="5739620" y="2978944"/>
            <a:ext cx="3221268" cy="1589931"/>
          </a:xfrm>
          <a:prstGeom prst="rect">
            <a:avLst/>
          </a:prstGeom>
        </p:spPr>
      </p:pic>
    </p:spTree>
    <p:extLst>
      <p:ext uri="{BB962C8B-B14F-4D97-AF65-F5344CB8AC3E}">
        <p14:creationId xmlns:p14="http://schemas.microsoft.com/office/powerpoint/2010/main" val="4292685759"/>
      </p:ext>
    </p:extLst>
  </p:cSld>
  <p:clrMapOvr>
    <a:masterClrMapping/>
  </p:clrMapOvr>
  <mc:AlternateContent xmlns:mc="http://schemas.openxmlformats.org/markup-compatibility/2006" xmlns:p14="http://schemas.microsoft.com/office/powerpoint/2010/main">
    <mc:Choice Requires="p14">
      <p:transition spd="slow" p14:dur="2000" advTm="28036"/>
    </mc:Choice>
    <mc:Fallback xmlns="">
      <p:transition spd="slow" advTm="2803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74C8-3B3E-D1E3-B8F0-B38A02022D41}"/>
              </a:ext>
            </a:extLst>
          </p:cNvPr>
          <p:cNvSpPr>
            <a:spLocks noGrp="1"/>
          </p:cNvSpPr>
          <p:nvPr>
            <p:ph type="title"/>
          </p:nvPr>
        </p:nvSpPr>
        <p:spPr/>
        <p:txBody>
          <a:bodyPr/>
          <a:lstStyle/>
          <a:p>
            <a:r>
              <a:rPr lang="en-US" dirty="0"/>
              <a:t>KNN Classifier</a:t>
            </a:r>
          </a:p>
        </p:txBody>
      </p:sp>
      <p:sp>
        <p:nvSpPr>
          <p:cNvPr id="3" name="Text Placeholder 2">
            <a:extLst>
              <a:ext uri="{FF2B5EF4-FFF2-40B4-BE49-F238E27FC236}">
                <a16:creationId xmlns:a16="http://schemas.microsoft.com/office/drawing/2014/main" id="{13CB8636-C2CB-FDFF-00F2-A851A0297767}"/>
              </a:ext>
            </a:extLst>
          </p:cNvPr>
          <p:cNvSpPr>
            <a:spLocks noGrp="1"/>
          </p:cNvSpPr>
          <p:nvPr>
            <p:ph type="body" idx="1"/>
          </p:nvPr>
        </p:nvSpPr>
        <p:spPr>
          <a:xfrm>
            <a:off x="311700" y="1152475"/>
            <a:ext cx="4546050" cy="3416400"/>
          </a:xfrm>
        </p:spPr>
        <p:txBody>
          <a:bodyPr/>
          <a:lstStyle/>
          <a:p>
            <a:pPr algn="just">
              <a:buClr>
                <a:schemeClr val="tx1"/>
              </a:buClr>
            </a:pPr>
            <a:r>
              <a:rPr lang="en-US" dirty="0">
                <a:solidFill>
                  <a:schemeClr val="accent2"/>
                </a:solidFill>
              </a:rPr>
              <a:t>This KNN classifier model is best among all three logistic regression and decision tree and KNN classifier for train data.</a:t>
            </a:r>
          </a:p>
          <a:p>
            <a:pPr algn="just">
              <a:buClr>
                <a:schemeClr val="tx1"/>
              </a:buClr>
            </a:pPr>
            <a:endParaRPr lang="en-US" dirty="0">
              <a:solidFill>
                <a:schemeClr val="accent2"/>
              </a:solidFill>
            </a:endParaRPr>
          </a:p>
          <a:p>
            <a:pPr algn="just">
              <a:buClr>
                <a:schemeClr val="tx1"/>
              </a:buClr>
            </a:pPr>
            <a:r>
              <a:rPr lang="en-US" dirty="0">
                <a:solidFill>
                  <a:schemeClr val="accent2"/>
                </a:solidFill>
              </a:rPr>
              <a:t>The accuracy on train data is 96.34% while the accuracy on test data is only 78.68%, which indicates that the error in the test-train result is large and the model is not so good.</a:t>
            </a:r>
          </a:p>
        </p:txBody>
      </p:sp>
      <p:pic>
        <p:nvPicPr>
          <p:cNvPr id="5" name="Picture 4">
            <a:extLst>
              <a:ext uri="{FF2B5EF4-FFF2-40B4-BE49-F238E27FC236}">
                <a16:creationId xmlns:a16="http://schemas.microsoft.com/office/drawing/2014/main" id="{21E2EF3D-82E8-7725-6CB4-BF81C53945C9}"/>
              </a:ext>
            </a:extLst>
          </p:cNvPr>
          <p:cNvPicPr>
            <a:picLocks noChangeAspect="1"/>
          </p:cNvPicPr>
          <p:nvPr/>
        </p:nvPicPr>
        <p:blipFill rotWithShape="1">
          <a:blip r:embed="rId2"/>
          <a:srcRect l="5860" t="25972" r="59687" b="47481"/>
          <a:stretch/>
        </p:blipFill>
        <p:spPr>
          <a:xfrm>
            <a:off x="4996941" y="1017725"/>
            <a:ext cx="4011328" cy="1738623"/>
          </a:xfrm>
          <a:prstGeom prst="rect">
            <a:avLst/>
          </a:prstGeom>
        </p:spPr>
      </p:pic>
      <p:pic>
        <p:nvPicPr>
          <p:cNvPr id="7" name="Picture 6">
            <a:extLst>
              <a:ext uri="{FF2B5EF4-FFF2-40B4-BE49-F238E27FC236}">
                <a16:creationId xmlns:a16="http://schemas.microsoft.com/office/drawing/2014/main" id="{98DFB489-0D6E-3D37-27AD-47690954629D}"/>
              </a:ext>
            </a:extLst>
          </p:cNvPr>
          <p:cNvPicPr>
            <a:picLocks noChangeAspect="1"/>
          </p:cNvPicPr>
          <p:nvPr/>
        </p:nvPicPr>
        <p:blipFill rotWithShape="1">
          <a:blip r:embed="rId2"/>
          <a:srcRect l="6094" t="64167" r="59140" b="7222"/>
          <a:stretch/>
        </p:blipFill>
        <p:spPr>
          <a:xfrm>
            <a:off x="5038265" y="2860675"/>
            <a:ext cx="3970004" cy="1837800"/>
          </a:xfrm>
          <a:prstGeom prst="rect">
            <a:avLst/>
          </a:prstGeom>
        </p:spPr>
      </p:pic>
    </p:spTree>
    <p:extLst>
      <p:ext uri="{BB962C8B-B14F-4D97-AF65-F5344CB8AC3E}">
        <p14:creationId xmlns:p14="http://schemas.microsoft.com/office/powerpoint/2010/main" val="3668784479"/>
      </p:ext>
    </p:extLst>
  </p:cSld>
  <p:clrMapOvr>
    <a:masterClrMapping/>
  </p:clrMapOvr>
  <mc:AlternateContent xmlns:mc="http://schemas.openxmlformats.org/markup-compatibility/2006" xmlns:p14="http://schemas.microsoft.com/office/powerpoint/2010/main">
    <mc:Choice Requires="p14">
      <p:transition spd="slow" p14:dur="2000" advTm="37185"/>
    </mc:Choice>
    <mc:Fallback xmlns="">
      <p:transition spd="slow" advTm="3718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42F-6393-B34C-3C8F-9503477F36C3}"/>
              </a:ext>
            </a:extLst>
          </p:cNvPr>
          <p:cNvSpPr>
            <a:spLocks noGrp="1"/>
          </p:cNvSpPr>
          <p:nvPr>
            <p:ph type="title"/>
          </p:nvPr>
        </p:nvSpPr>
        <p:spPr/>
        <p:txBody>
          <a:bodyPr/>
          <a:lstStyle/>
          <a:p>
            <a:r>
              <a:rPr lang="en-US" dirty="0"/>
              <a:t>Random Forest Classifier</a:t>
            </a:r>
          </a:p>
        </p:txBody>
      </p:sp>
      <p:sp>
        <p:nvSpPr>
          <p:cNvPr id="3" name="Text Placeholder 2">
            <a:extLst>
              <a:ext uri="{FF2B5EF4-FFF2-40B4-BE49-F238E27FC236}">
                <a16:creationId xmlns:a16="http://schemas.microsoft.com/office/drawing/2014/main" id="{6E62E273-6B64-B121-D53E-9485909D56C6}"/>
              </a:ext>
            </a:extLst>
          </p:cNvPr>
          <p:cNvSpPr>
            <a:spLocks noGrp="1"/>
          </p:cNvSpPr>
          <p:nvPr>
            <p:ph type="body" idx="1"/>
          </p:nvPr>
        </p:nvSpPr>
        <p:spPr>
          <a:xfrm>
            <a:off x="311700" y="1152475"/>
            <a:ext cx="4572000" cy="3416400"/>
          </a:xfrm>
        </p:spPr>
        <p:txBody>
          <a:bodyPr/>
          <a:lstStyle/>
          <a:p>
            <a:pPr algn="just">
              <a:buClr>
                <a:schemeClr val="tx1"/>
              </a:buClr>
            </a:pPr>
            <a:r>
              <a:rPr lang="en-US" dirty="0">
                <a:solidFill>
                  <a:schemeClr val="accent2"/>
                </a:solidFill>
              </a:rPr>
              <a:t>Random forest classifier has an accuracy of 84.76% on train data and 80.05% on test data.</a:t>
            </a:r>
          </a:p>
          <a:p>
            <a:pPr algn="just">
              <a:buClr>
                <a:schemeClr val="tx1"/>
              </a:buClr>
            </a:pPr>
            <a:endParaRPr lang="en-US" dirty="0">
              <a:solidFill>
                <a:schemeClr val="accent2"/>
              </a:solidFill>
            </a:endParaRPr>
          </a:p>
          <a:p>
            <a:pPr algn="just">
              <a:buClr>
                <a:schemeClr val="tx1"/>
              </a:buClr>
            </a:pPr>
            <a:r>
              <a:rPr lang="en-US" dirty="0">
                <a:solidFill>
                  <a:schemeClr val="accent2"/>
                </a:solidFill>
              </a:rPr>
              <a:t>It clearly indicates that the model is considering all feature importance and it working well.</a:t>
            </a:r>
          </a:p>
        </p:txBody>
      </p:sp>
      <p:pic>
        <p:nvPicPr>
          <p:cNvPr id="5" name="Picture 4">
            <a:extLst>
              <a:ext uri="{FF2B5EF4-FFF2-40B4-BE49-F238E27FC236}">
                <a16:creationId xmlns:a16="http://schemas.microsoft.com/office/drawing/2014/main" id="{0FCA1B83-AA34-EAC8-D0C4-A0F5440330CA}"/>
              </a:ext>
            </a:extLst>
          </p:cNvPr>
          <p:cNvPicPr>
            <a:picLocks noChangeAspect="1"/>
          </p:cNvPicPr>
          <p:nvPr/>
        </p:nvPicPr>
        <p:blipFill rotWithShape="1">
          <a:blip r:embed="rId2"/>
          <a:srcRect l="5000" t="28194" r="52187" b="44028"/>
          <a:stretch/>
        </p:blipFill>
        <p:spPr>
          <a:xfrm>
            <a:off x="4917525" y="1221580"/>
            <a:ext cx="3914775" cy="1428751"/>
          </a:xfrm>
          <a:prstGeom prst="rect">
            <a:avLst/>
          </a:prstGeom>
        </p:spPr>
      </p:pic>
      <p:pic>
        <p:nvPicPr>
          <p:cNvPr id="9" name="Picture 8">
            <a:extLst>
              <a:ext uri="{FF2B5EF4-FFF2-40B4-BE49-F238E27FC236}">
                <a16:creationId xmlns:a16="http://schemas.microsoft.com/office/drawing/2014/main" id="{DD533686-12DF-EFD6-D020-5981140D26E6}"/>
              </a:ext>
            </a:extLst>
          </p:cNvPr>
          <p:cNvPicPr>
            <a:picLocks noChangeAspect="1"/>
          </p:cNvPicPr>
          <p:nvPr/>
        </p:nvPicPr>
        <p:blipFill rotWithShape="1">
          <a:blip r:embed="rId3"/>
          <a:srcRect l="6817" t="35416" r="50000" b="36806"/>
          <a:stretch/>
        </p:blipFill>
        <p:spPr>
          <a:xfrm>
            <a:off x="4883700" y="3021806"/>
            <a:ext cx="3948600" cy="1428751"/>
          </a:xfrm>
          <a:prstGeom prst="rect">
            <a:avLst/>
          </a:prstGeom>
        </p:spPr>
      </p:pic>
    </p:spTree>
    <p:extLst>
      <p:ext uri="{BB962C8B-B14F-4D97-AF65-F5344CB8AC3E}">
        <p14:creationId xmlns:p14="http://schemas.microsoft.com/office/powerpoint/2010/main" val="184560105"/>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9D4-4855-215F-641F-165DD66EA88D}"/>
              </a:ext>
            </a:extLst>
          </p:cNvPr>
          <p:cNvSpPr>
            <a:spLocks noGrp="1"/>
          </p:cNvSpPr>
          <p:nvPr>
            <p:ph type="title"/>
          </p:nvPr>
        </p:nvSpPr>
        <p:spPr/>
        <p:txBody>
          <a:bodyPr/>
          <a:lstStyle/>
          <a:p>
            <a:r>
              <a:rPr lang="en-US" dirty="0"/>
              <a:t>Gradient Boosting</a:t>
            </a:r>
          </a:p>
        </p:txBody>
      </p:sp>
      <p:sp>
        <p:nvSpPr>
          <p:cNvPr id="3" name="Text Placeholder 2">
            <a:extLst>
              <a:ext uri="{FF2B5EF4-FFF2-40B4-BE49-F238E27FC236}">
                <a16:creationId xmlns:a16="http://schemas.microsoft.com/office/drawing/2014/main" id="{6441CC00-C9CB-6534-BA70-00176782194A}"/>
              </a:ext>
            </a:extLst>
          </p:cNvPr>
          <p:cNvSpPr>
            <a:spLocks noGrp="1"/>
          </p:cNvSpPr>
          <p:nvPr>
            <p:ph type="body" idx="1"/>
          </p:nvPr>
        </p:nvSpPr>
        <p:spPr>
          <a:xfrm>
            <a:off x="311700" y="1152475"/>
            <a:ext cx="3917400" cy="3416400"/>
          </a:xfrm>
        </p:spPr>
        <p:txBody>
          <a:bodyPr/>
          <a:lstStyle/>
          <a:p>
            <a:pPr algn="just"/>
            <a:r>
              <a:rPr lang="en-US" dirty="0">
                <a:solidFill>
                  <a:schemeClr val="accent2"/>
                </a:solidFill>
              </a:rPr>
              <a:t>Gradient boosting is the best method for test data because out of all models it has the highest precision on test data.</a:t>
            </a:r>
          </a:p>
          <a:p>
            <a:pPr algn="just"/>
            <a:endParaRPr lang="en-US" dirty="0">
              <a:solidFill>
                <a:schemeClr val="accent2"/>
              </a:solidFill>
            </a:endParaRPr>
          </a:p>
          <a:p>
            <a:pPr algn="just"/>
            <a:r>
              <a:rPr lang="en-US" dirty="0">
                <a:solidFill>
                  <a:schemeClr val="accent2"/>
                </a:solidFill>
              </a:rPr>
              <a:t>Though it has an accuracy of 92.98% on test data which is less than the KNN classifier but on test it works best.</a:t>
            </a:r>
          </a:p>
        </p:txBody>
      </p:sp>
      <p:pic>
        <p:nvPicPr>
          <p:cNvPr id="5" name="Picture 4">
            <a:extLst>
              <a:ext uri="{FF2B5EF4-FFF2-40B4-BE49-F238E27FC236}">
                <a16:creationId xmlns:a16="http://schemas.microsoft.com/office/drawing/2014/main" id="{019374E0-CDCB-94B9-D232-B7F504F5D797}"/>
              </a:ext>
            </a:extLst>
          </p:cNvPr>
          <p:cNvPicPr>
            <a:picLocks noChangeAspect="1"/>
          </p:cNvPicPr>
          <p:nvPr/>
        </p:nvPicPr>
        <p:blipFill rotWithShape="1">
          <a:blip r:embed="rId2"/>
          <a:srcRect l="6817" t="46945" r="46250" b="25277"/>
          <a:stretch/>
        </p:blipFill>
        <p:spPr>
          <a:xfrm>
            <a:off x="4481025" y="1143000"/>
            <a:ext cx="4598681" cy="1531018"/>
          </a:xfrm>
          <a:prstGeom prst="rect">
            <a:avLst/>
          </a:prstGeom>
        </p:spPr>
      </p:pic>
      <p:pic>
        <p:nvPicPr>
          <p:cNvPr id="7" name="Picture 6">
            <a:extLst>
              <a:ext uri="{FF2B5EF4-FFF2-40B4-BE49-F238E27FC236}">
                <a16:creationId xmlns:a16="http://schemas.microsoft.com/office/drawing/2014/main" id="{A5C949A3-F313-C321-30D8-E3C7ED99D641}"/>
              </a:ext>
            </a:extLst>
          </p:cNvPr>
          <p:cNvPicPr>
            <a:picLocks noChangeAspect="1"/>
          </p:cNvPicPr>
          <p:nvPr/>
        </p:nvPicPr>
        <p:blipFill rotWithShape="1">
          <a:blip r:embed="rId3"/>
          <a:srcRect l="6817" t="35972" r="46250" b="36250"/>
          <a:stretch/>
        </p:blipFill>
        <p:spPr>
          <a:xfrm>
            <a:off x="4481024" y="2855936"/>
            <a:ext cx="4598677" cy="1531017"/>
          </a:xfrm>
          <a:prstGeom prst="rect">
            <a:avLst/>
          </a:prstGeom>
        </p:spPr>
      </p:pic>
    </p:spTree>
    <p:extLst>
      <p:ext uri="{BB962C8B-B14F-4D97-AF65-F5344CB8AC3E}">
        <p14:creationId xmlns:p14="http://schemas.microsoft.com/office/powerpoint/2010/main" val="1022141809"/>
      </p:ext>
    </p:extLst>
  </p:cSld>
  <p:clrMapOvr>
    <a:masterClrMapping/>
  </p:clrMapOvr>
  <mc:AlternateContent xmlns:mc="http://schemas.openxmlformats.org/markup-compatibility/2006" xmlns:p14="http://schemas.microsoft.com/office/powerpoint/2010/main">
    <mc:Choice Requires="p14">
      <p:transition spd="slow" p14:dur="2000" advTm="34770"/>
    </mc:Choice>
    <mc:Fallback xmlns="">
      <p:transition spd="slow" advTm="3477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0EEC-5655-4A3E-2955-6C053CB43842}"/>
              </a:ext>
            </a:extLst>
          </p:cNvPr>
          <p:cNvSpPr>
            <a:spLocks noGrp="1"/>
          </p:cNvSpPr>
          <p:nvPr>
            <p:ph type="title"/>
          </p:nvPr>
        </p:nvSpPr>
        <p:spPr/>
        <p:txBody>
          <a:bodyPr/>
          <a:lstStyle/>
          <a:p>
            <a:r>
              <a:rPr lang="en-US" b="1" dirty="0"/>
              <a:t>Main Libraries Used</a:t>
            </a:r>
          </a:p>
        </p:txBody>
      </p:sp>
      <p:sp>
        <p:nvSpPr>
          <p:cNvPr id="3" name="Text Placeholder 2">
            <a:extLst>
              <a:ext uri="{FF2B5EF4-FFF2-40B4-BE49-F238E27FC236}">
                <a16:creationId xmlns:a16="http://schemas.microsoft.com/office/drawing/2014/main" id="{2E8CA309-3E34-4E5C-9155-303B8DA3E0C4}"/>
              </a:ext>
            </a:extLst>
          </p:cNvPr>
          <p:cNvSpPr>
            <a:spLocks noGrp="1"/>
          </p:cNvSpPr>
          <p:nvPr>
            <p:ph type="body" idx="1"/>
          </p:nvPr>
        </p:nvSpPr>
        <p:spPr/>
        <p:txBody>
          <a:bodyPr/>
          <a:lstStyle/>
          <a:p>
            <a:pPr algn="just">
              <a:buClr>
                <a:schemeClr val="tx1"/>
              </a:buClr>
              <a:buFont typeface="Arial" panose="020B0604020202020204" pitchFamily="34" charset="0"/>
              <a:buChar char="•"/>
            </a:pPr>
            <a:r>
              <a:rPr lang="en-US" b="0" i="0" dirty="0">
                <a:solidFill>
                  <a:srgbClr val="212121"/>
                </a:solidFill>
                <a:effectLst/>
                <a:latin typeface="Roboto" panose="02000000000000000000" pitchFamily="2" charset="0"/>
              </a:rPr>
              <a:t>pandas for data manipulation and aggregation</a:t>
            </a:r>
          </a:p>
          <a:p>
            <a:pPr algn="just">
              <a:buClr>
                <a:schemeClr val="tx1"/>
              </a:buClr>
              <a:buFont typeface="Arial" panose="020B0604020202020204" pitchFamily="34" charset="0"/>
              <a:buChar char="•"/>
            </a:pPr>
            <a:r>
              <a:rPr lang="en-US" b="0" i="0" dirty="0">
                <a:solidFill>
                  <a:srgbClr val="212121"/>
                </a:solidFill>
                <a:effectLst/>
                <a:latin typeface="Roboto" panose="02000000000000000000" pitchFamily="2" charset="0"/>
              </a:rPr>
              <a:t>Matplotlib, seaborn for visualization and behavior with respect to a target variable</a:t>
            </a:r>
          </a:p>
          <a:p>
            <a:pPr algn="just">
              <a:buClr>
                <a:schemeClr val="tx1"/>
              </a:buClr>
              <a:buFont typeface="Arial" panose="020B0604020202020204" pitchFamily="34" charset="0"/>
              <a:buChar char="•"/>
            </a:pPr>
            <a:r>
              <a:rPr lang="en-US" b="0" i="0" dirty="0">
                <a:solidFill>
                  <a:srgbClr val="212121"/>
                </a:solidFill>
                <a:effectLst/>
                <a:latin typeface="Roboto" panose="02000000000000000000" pitchFamily="2" charset="0"/>
              </a:rPr>
              <a:t>NumPy for computationally efficient operation</a:t>
            </a:r>
          </a:p>
          <a:p>
            <a:pPr algn="just">
              <a:buClr>
                <a:schemeClr val="tx1"/>
              </a:buClr>
              <a:buFont typeface="Arial" panose="020B0604020202020204" pitchFamily="34" charset="0"/>
              <a:buChar char="•"/>
            </a:pPr>
            <a:r>
              <a:rPr lang="en-US" b="0" i="0" dirty="0">
                <a:solidFill>
                  <a:srgbClr val="212121"/>
                </a:solidFill>
                <a:effectLst/>
                <a:latin typeface="Roboto" panose="02000000000000000000" pitchFamily="2" charset="0"/>
              </a:rPr>
              <a:t>Scikitlearn for model training, model optimization, and metrics calculations</a:t>
            </a:r>
          </a:p>
          <a:p>
            <a:pPr algn="just"/>
            <a:endParaRPr lang="en-US" dirty="0"/>
          </a:p>
        </p:txBody>
      </p:sp>
    </p:spTree>
    <p:extLst>
      <p:ext uri="{BB962C8B-B14F-4D97-AF65-F5344CB8AC3E}">
        <p14:creationId xmlns:p14="http://schemas.microsoft.com/office/powerpoint/2010/main" val="3826721459"/>
      </p:ext>
    </p:extLst>
  </p:cSld>
  <p:clrMapOvr>
    <a:masterClrMapping/>
  </p:clrMapOvr>
  <mc:AlternateContent xmlns:mc="http://schemas.openxmlformats.org/markup-compatibility/2006" xmlns:p14="http://schemas.microsoft.com/office/powerpoint/2010/main">
    <mc:Choice Requires="p14">
      <p:transition spd="slow" p14:dur="2000" advTm="12191"/>
    </mc:Choice>
    <mc:Fallback xmlns="">
      <p:transition spd="slow" advTm="1219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AB9C-5117-77F2-11B8-53337552B650}"/>
              </a:ext>
            </a:extLst>
          </p:cNvPr>
          <p:cNvSpPr>
            <a:spLocks noGrp="1"/>
          </p:cNvSpPr>
          <p:nvPr>
            <p:ph type="title"/>
          </p:nvPr>
        </p:nvSpPr>
        <p:spPr>
          <a:xfrm>
            <a:off x="218831" y="109269"/>
            <a:ext cx="8520600" cy="572700"/>
          </a:xfrm>
        </p:spPr>
        <p:txBody>
          <a:bodyPr/>
          <a:lstStyle/>
          <a:p>
            <a:r>
              <a:rPr lang="en-US" b="1" dirty="0"/>
              <a:t>6. Model Explainability</a:t>
            </a:r>
          </a:p>
        </p:txBody>
      </p:sp>
      <p:sp>
        <p:nvSpPr>
          <p:cNvPr id="3" name="Text Placeholder 2">
            <a:extLst>
              <a:ext uri="{FF2B5EF4-FFF2-40B4-BE49-F238E27FC236}">
                <a16:creationId xmlns:a16="http://schemas.microsoft.com/office/drawing/2014/main" id="{C707CF50-F296-9445-D66B-05CB94BCA4F5}"/>
              </a:ext>
            </a:extLst>
          </p:cNvPr>
          <p:cNvSpPr>
            <a:spLocks noGrp="1"/>
          </p:cNvSpPr>
          <p:nvPr>
            <p:ph type="body" idx="1"/>
          </p:nvPr>
        </p:nvSpPr>
        <p:spPr>
          <a:xfrm>
            <a:off x="311700" y="681969"/>
            <a:ext cx="8520600" cy="3551150"/>
          </a:xfrm>
        </p:spPr>
        <p:txBody>
          <a:bodyPr/>
          <a:lstStyle/>
          <a:p>
            <a:pPr algn="just">
              <a:buClr>
                <a:schemeClr val="tx1"/>
              </a:buClr>
            </a:pPr>
            <a:r>
              <a:rPr lang="en-US" dirty="0">
                <a:solidFill>
                  <a:schemeClr val="accent2"/>
                </a:solidFill>
              </a:rPr>
              <a:t>We have implemented five different models for this classification project and out of all gradient boosting has the best accuracy.</a:t>
            </a:r>
          </a:p>
          <a:p>
            <a:pPr algn="just">
              <a:buClr>
                <a:schemeClr val="tx1"/>
              </a:buClr>
            </a:pPr>
            <a:r>
              <a:rPr lang="en-US" dirty="0">
                <a:solidFill>
                  <a:schemeClr val="accent2"/>
                </a:solidFill>
              </a:rPr>
              <a:t>Now let’s visualize the accuracy using a bar graph.</a:t>
            </a:r>
          </a:p>
        </p:txBody>
      </p:sp>
      <p:pic>
        <p:nvPicPr>
          <p:cNvPr id="5" name="Picture 4">
            <a:extLst>
              <a:ext uri="{FF2B5EF4-FFF2-40B4-BE49-F238E27FC236}">
                <a16:creationId xmlns:a16="http://schemas.microsoft.com/office/drawing/2014/main" id="{5EAAE1AF-DD7A-C4DE-8952-702C40BF898B}"/>
              </a:ext>
            </a:extLst>
          </p:cNvPr>
          <p:cNvPicPr>
            <a:picLocks noChangeAspect="1"/>
          </p:cNvPicPr>
          <p:nvPr/>
        </p:nvPicPr>
        <p:blipFill rotWithShape="1">
          <a:blip r:embed="rId2"/>
          <a:srcRect l="6818" t="28611" r="26640" b="8652"/>
          <a:stretch/>
        </p:blipFill>
        <p:spPr>
          <a:xfrm>
            <a:off x="2871788" y="1817129"/>
            <a:ext cx="6272212" cy="3326371"/>
          </a:xfrm>
          <a:prstGeom prst="rect">
            <a:avLst/>
          </a:prstGeom>
        </p:spPr>
      </p:pic>
    </p:spTree>
    <p:extLst>
      <p:ext uri="{BB962C8B-B14F-4D97-AF65-F5344CB8AC3E}">
        <p14:creationId xmlns:p14="http://schemas.microsoft.com/office/powerpoint/2010/main" val="1129889350"/>
      </p:ext>
    </p:extLst>
  </p:cSld>
  <p:clrMapOvr>
    <a:masterClrMapping/>
  </p:clrMapOvr>
  <mc:AlternateContent xmlns:mc="http://schemas.openxmlformats.org/markup-compatibility/2006" xmlns:p14="http://schemas.microsoft.com/office/powerpoint/2010/main">
    <mc:Choice Requires="p14">
      <p:transition spd="slow" p14:dur="2000" advTm="29359"/>
    </mc:Choice>
    <mc:Fallback xmlns="">
      <p:transition spd="slow" advTm="2935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A112-822F-3588-4B47-7CBF8547D39F}"/>
              </a:ext>
            </a:extLst>
          </p:cNvPr>
          <p:cNvSpPr>
            <a:spLocks noGrp="1"/>
          </p:cNvSpPr>
          <p:nvPr>
            <p:ph type="title"/>
          </p:nvPr>
        </p:nvSpPr>
        <p:spPr/>
        <p:txBody>
          <a:bodyPr/>
          <a:lstStyle/>
          <a:p>
            <a:r>
              <a:rPr lang="en-US" dirty="0"/>
              <a:t>Feature Importance</a:t>
            </a:r>
          </a:p>
        </p:txBody>
      </p:sp>
      <p:sp>
        <p:nvSpPr>
          <p:cNvPr id="3" name="Text Placeholder 2">
            <a:extLst>
              <a:ext uri="{FF2B5EF4-FFF2-40B4-BE49-F238E27FC236}">
                <a16:creationId xmlns:a16="http://schemas.microsoft.com/office/drawing/2014/main" id="{3F81842B-D93F-668A-FAB3-38DBEAAE918B}"/>
              </a:ext>
            </a:extLst>
          </p:cNvPr>
          <p:cNvSpPr>
            <a:spLocks noGrp="1"/>
          </p:cNvSpPr>
          <p:nvPr>
            <p:ph type="body" idx="1"/>
          </p:nvPr>
        </p:nvSpPr>
        <p:spPr>
          <a:xfrm>
            <a:off x="311700" y="1152475"/>
            <a:ext cx="4140750" cy="3416400"/>
          </a:xfrm>
        </p:spPr>
        <p:txBody>
          <a:bodyPr/>
          <a:lstStyle/>
          <a:p>
            <a:pPr algn="just">
              <a:buClr>
                <a:schemeClr val="tx1"/>
              </a:buClr>
            </a:pPr>
            <a:r>
              <a:rPr lang="en-US" dirty="0">
                <a:solidFill>
                  <a:schemeClr val="accent2"/>
                </a:solidFill>
              </a:rPr>
              <a:t>We can clearly see that the gender of a person and limit balance is the most significant feature in the dataset.</a:t>
            </a:r>
          </a:p>
          <a:p>
            <a:pPr algn="just">
              <a:buClr>
                <a:schemeClr val="tx1"/>
              </a:buClr>
            </a:pPr>
            <a:endParaRPr lang="en-US" dirty="0">
              <a:solidFill>
                <a:schemeClr val="accent2"/>
              </a:solidFill>
            </a:endParaRPr>
          </a:p>
          <a:p>
            <a:pPr algn="just">
              <a:buClr>
                <a:schemeClr val="tx1"/>
              </a:buClr>
            </a:pPr>
            <a:r>
              <a:rPr lang="en-US" dirty="0">
                <a:solidFill>
                  <a:schemeClr val="accent2"/>
                </a:solidFill>
              </a:rPr>
              <a:t>Bill amounts also play a crucial role in indicating whether a person will have a default payment next month or not.</a:t>
            </a:r>
          </a:p>
        </p:txBody>
      </p:sp>
      <p:pic>
        <p:nvPicPr>
          <p:cNvPr id="5" name="Picture 4">
            <a:extLst>
              <a:ext uri="{FF2B5EF4-FFF2-40B4-BE49-F238E27FC236}">
                <a16:creationId xmlns:a16="http://schemas.microsoft.com/office/drawing/2014/main" id="{4B50390E-E001-B7A3-B904-763A8DFE0E28}"/>
              </a:ext>
            </a:extLst>
          </p:cNvPr>
          <p:cNvPicPr>
            <a:picLocks noChangeAspect="1"/>
          </p:cNvPicPr>
          <p:nvPr/>
        </p:nvPicPr>
        <p:blipFill rotWithShape="1">
          <a:blip r:embed="rId2"/>
          <a:srcRect l="6817" t="39584" r="60782" b="22406"/>
          <a:stretch/>
        </p:blipFill>
        <p:spPr>
          <a:xfrm>
            <a:off x="4445401" y="1207294"/>
            <a:ext cx="4611229" cy="3042841"/>
          </a:xfrm>
          <a:prstGeom prst="rect">
            <a:avLst/>
          </a:prstGeom>
        </p:spPr>
      </p:pic>
    </p:spTree>
    <p:extLst>
      <p:ext uri="{BB962C8B-B14F-4D97-AF65-F5344CB8AC3E}">
        <p14:creationId xmlns:p14="http://schemas.microsoft.com/office/powerpoint/2010/main" val="4168516594"/>
      </p:ext>
    </p:extLst>
  </p:cSld>
  <p:clrMapOvr>
    <a:masterClrMapping/>
  </p:clrMapOvr>
  <mc:AlternateContent xmlns:mc="http://schemas.openxmlformats.org/markup-compatibility/2006" xmlns:p14="http://schemas.microsoft.com/office/powerpoint/2010/main">
    <mc:Choice Requires="p14">
      <p:transition spd="slow" p14:dur="2000" advTm="45822"/>
    </mc:Choice>
    <mc:Fallback xmlns="">
      <p:transition spd="slow" advTm="458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BE9-DBBC-C960-7E0A-7F958CB53F4B}"/>
              </a:ext>
            </a:extLst>
          </p:cNvPr>
          <p:cNvSpPr>
            <a:spLocks noGrp="1"/>
          </p:cNvSpPr>
          <p:nvPr>
            <p:ph type="title"/>
          </p:nvPr>
        </p:nvSpPr>
        <p:spPr/>
        <p:txBody>
          <a:bodyPr/>
          <a:lstStyle/>
          <a:p>
            <a:r>
              <a:rPr lang="en-US" b="1" dirty="0"/>
              <a:t>Conclusion</a:t>
            </a:r>
          </a:p>
        </p:txBody>
      </p:sp>
      <p:sp>
        <p:nvSpPr>
          <p:cNvPr id="3" name="Text Placeholder 2">
            <a:extLst>
              <a:ext uri="{FF2B5EF4-FFF2-40B4-BE49-F238E27FC236}">
                <a16:creationId xmlns:a16="http://schemas.microsoft.com/office/drawing/2014/main" id="{E99F9ABD-16FA-C18C-A8B2-6F01393063CD}"/>
              </a:ext>
            </a:extLst>
          </p:cNvPr>
          <p:cNvSpPr>
            <a:spLocks noGrp="1"/>
          </p:cNvSpPr>
          <p:nvPr>
            <p:ph type="body" idx="1"/>
          </p:nvPr>
        </p:nvSpPr>
        <p:spPr>
          <a:xfrm>
            <a:off x="311700" y="1152475"/>
            <a:ext cx="8520600" cy="3919588"/>
          </a:xfrm>
        </p:spPr>
        <p:txBody>
          <a:bodyPr/>
          <a:lstStyle/>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All the performance values of each model are given on the test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Logistic classifier has an accuracy of 61.2%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Decision Tree has an accuracy of 74.52%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Random Forest has an accuracy of 78.68%.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KNN classifier model has an accuracy of 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12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XG Boost has an accuracy of 82.71% which is the highest of all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Clr>
                <a:schemeClr val="tx1"/>
              </a:buClr>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I can clearly say that XG Boost is the best and all performance metrics are the highest among all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tx1"/>
              </a:buClr>
            </a:pPr>
            <a:endParaRPr lang="en-US" dirty="0"/>
          </a:p>
        </p:txBody>
      </p:sp>
    </p:spTree>
    <p:extLst>
      <p:ext uri="{BB962C8B-B14F-4D97-AF65-F5344CB8AC3E}">
        <p14:creationId xmlns:p14="http://schemas.microsoft.com/office/powerpoint/2010/main" val="3053816758"/>
      </p:ext>
    </p:extLst>
  </p:cSld>
  <p:clrMapOvr>
    <a:masterClrMapping/>
  </p:clrMapOvr>
  <mc:AlternateContent xmlns:mc="http://schemas.openxmlformats.org/markup-compatibility/2006" xmlns:p14="http://schemas.microsoft.com/office/powerpoint/2010/main">
    <mc:Choice Requires="p14">
      <p:transition spd="slow" p14:dur="2000" advTm="59249"/>
    </mc:Choice>
    <mc:Fallback xmlns="">
      <p:transition spd="slow" advTm="592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BEF9-EA85-A78E-86F7-E31C7812C29C}"/>
              </a:ext>
            </a:extLst>
          </p:cNvPr>
          <p:cNvSpPr>
            <a:spLocks noGrp="1"/>
          </p:cNvSpPr>
          <p:nvPr>
            <p:ph type="title"/>
          </p:nvPr>
        </p:nvSpPr>
        <p:spPr/>
        <p:txBody>
          <a:bodyPr/>
          <a:lstStyle/>
          <a:p>
            <a:r>
              <a:rPr lang="en-US" b="1" dirty="0"/>
              <a:t>Project Architecture</a:t>
            </a:r>
          </a:p>
        </p:txBody>
      </p:sp>
      <p:sp>
        <p:nvSpPr>
          <p:cNvPr id="3" name="Text Placeholder 2">
            <a:extLst>
              <a:ext uri="{FF2B5EF4-FFF2-40B4-BE49-F238E27FC236}">
                <a16:creationId xmlns:a16="http://schemas.microsoft.com/office/drawing/2014/main" id="{4AE05674-6A4A-D5B8-D949-0A9CBE19DD80}"/>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0B44F66F-AC45-1EB4-1255-1E26D3862BB0}"/>
              </a:ext>
            </a:extLst>
          </p:cNvPr>
          <p:cNvPicPr>
            <a:picLocks noChangeAspect="1"/>
          </p:cNvPicPr>
          <p:nvPr/>
        </p:nvPicPr>
        <p:blipFill>
          <a:blip r:embed="rId2"/>
          <a:stretch>
            <a:fillRect/>
          </a:stretch>
        </p:blipFill>
        <p:spPr>
          <a:xfrm>
            <a:off x="107156" y="1153528"/>
            <a:ext cx="8851107" cy="3797091"/>
          </a:xfrm>
          <a:prstGeom prst="rect">
            <a:avLst/>
          </a:prstGeom>
        </p:spPr>
      </p:pic>
    </p:spTree>
    <p:extLst>
      <p:ext uri="{BB962C8B-B14F-4D97-AF65-F5344CB8AC3E}">
        <p14:creationId xmlns:p14="http://schemas.microsoft.com/office/powerpoint/2010/main" val="2824825349"/>
      </p:ext>
    </p:extLst>
  </p:cSld>
  <p:clrMapOvr>
    <a:masterClrMapping/>
  </p:clrMapOvr>
  <mc:AlternateContent xmlns:mc="http://schemas.openxmlformats.org/markup-compatibility/2006" xmlns:p14="http://schemas.microsoft.com/office/powerpoint/2010/main">
    <mc:Choice Requires="p14">
      <p:transition spd="slow" p14:dur="2000" advTm="54948"/>
    </mc:Choice>
    <mc:Fallback xmlns="">
      <p:transition spd="slow" advTm="549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34A5-3048-3FB2-FCA1-8D0567BA84BD}"/>
              </a:ext>
            </a:extLst>
          </p:cNvPr>
          <p:cNvSpPr>
            <a:spLocks noGrp="1"/>
          </p:cNvSpPr>
          <p:nvPr>
            <p:ph type="title"/>
          </p:nvPr>
        </p:nvSpPr>
        <p:spPr/>
        <p:txBody>
          <a:bodyPr/>
          <a:lstStyle/>
          <a:p>
            <a:r>
              <a:rPr lang="en-US" b="1" dirty="0"/>
              <a:t>Table of Content</a:t>
            </a:r>
          </a:p>
        </p:txBody>
      </p:sp>
      <p:sp>
        <p:nvSpPr>
          <p:cNvPr id="3" name="Text Placeholder 2">
            <a:extLst>
              <a:ext uri="{FF2B5EF4-FFF2-40B4-BE49-F238E27FC236}">
                <a16:creationId xmlns:a16="http://schemas.microsoft.com/office/drawing/2014/main" id="{0AB6F553-DF99-29A6-626D-E0C4E1DADA8C}"/>
              </a:ext>
            </a:extLst>
          </p:cNvPr>
          <p:cNvSpPr>
            <a:spLocks noGrp="1"/>
          </p:cNvSpPr>
          <p:nvPr>
            <p:ph type="body" idx="1"/>
          </p:nvPr>
        </p:nvSpPr>
        <p:spPr/>
        <p:txBody>
          <a:bodyPr/>
          <a:lstStyle/>
          <a:p>
            <a:pPr algn="just">
              <a:lnSpc>
                <a:spcPct val="150000"/>
              </a:lnSpc>
              <a:buClr>
                <a:schemeClr val="tx1"/>
              </a:buClr>
              <a:buFont typeface="+mj-lt"/>
              <a:buAutoNum type="arabicPeriod"/>
            </a:pPr>
            <a:r>
              <a:rPr lang="en-US" b="1" dirty="0">
                <a:solidFill>
                  <a:schemeClr val="accent2"/>
                </a:solidFill>
              </a:rPr>
              <a:t>Know Your Data</a:t>
            </a:r>
          </a:p>
          <a:p>
            <a:pPr algn="just">
              <a:lnSpc>
                <a:spcPct val="150000"/>
              </a:lnSpc>
              <a:buClr>
                <a:schemeClr val="tx1"/>
              </a:buClr>
              <a:buFont typeface="+mj-lt"/>
              <a:buAutoNum type="arabicPeriod"/>
            </a:pPr>
            <a:r>
              <a:rPr lang="en-US" b="1" dirty="0">
                <a:solidFill>
                  <a:schemeClr val="accent2"/>
                </a:solidFill>
              </a:rPr>
              <a:t>Understand Your Variable</a:t>
            </a:r>
          </a:p>
          <a:p>
            <a:pPr algn="just">
              <a:lnSpc>
                <a:spcPct val="150000"/>
              </a:lnSpc>
              <a:buClr>
                <a:schemeClr val="tx1"/>
              </a:buClr>
              <a:buFont typeface="+mj-lt"/>
              <a:buAutoNum type="arabicPeriod"/>
            </a:pPr>
            <a:r>
              <a:rPr lang="en-US" b="1" dirty="0">
                <a:solidFill>
                  <a:schemeClr val="accent2"/>
                </a:solidFill>
              </a:rPr>
              <a:t>Exploratory Data Analysis</a:t>
            </a:r>
          </a:p>
          <a:p>
            <a:pPr algn="just">
              <a:lnSpc>
                <a:spcPct val="150000"/>
              </a:lnSpc>
              <a:buClr>
                <a:schemeClr val="tx1"/>
              </a:buClr>
              <a:buFont typeface="+mj-lt"/>
              <a:buAutoNum type="arabicPeriod"/>
            </a:pPr>
            <a:r>
              <a:rPr lang="en-US" b="1" dirty="0">
                <a:solidFill>
                  <a:schemeClr val="accent2"/>
                </a:solidFill>
              </a:rPr>
              <a:t>Feature Engineering</a:t>
            </a:r>
          </a:p>
          <a:p>
            <a:pPr algn="just">
              <a:lnSpc>
                <a:spcPct val="150000"/>
              </a:lnSpc>
              <a:buClr>
                <a:schemeClr val="tx1"/>
              </a:buClr>
              <a:buFont typeface="+mj-lt"/>
              <a:buAutoNum type="arabicPeriod"/>
            </a:pPr>
            <a:r>
              <a:rPr lang="en-US" b="1" dirty="0">
                <a:solidFill>
                  <a:schemeClr val="accent2"/>
                </a:solidFill>
              </a:rPr>
              <a:t>Model Implementation</a:t>
            </a:r>
          </a:p>
          <a:p>
            <a:pPr algn="just">
              <a:lnSpc>
                <a:spcPct val="150000"/>
              </a:lnSpc>
              <a:buClr>
                <a:schemeClr val="tx1"/>
              </a:buClr>
              <a:buFont typeface="+mj-lt"/>
              <a:buAutoNum type="arabicPeriod"/>
            </a:pPr>
            <a:r>
              <a:rPr lang="en-US" b="1" dirty="0">
                <a:solidFill>
                  <a:schemeClr val="accent2"/>
                </a:solidFill>
              </a:rPr>
              <a:t>Model Explainability</a:t>
            </a:r>
          </a:p>
          <a:p>
            <a:pPr algn="just">
              <a:lnSpc>
                <a:spcPct val="150000"/>
              </a:lnSpc>
              <a:buClr>
                <a:schemeClr val="tx1"/>
              </a:buClr>
              <a:buFont typeface="+mj-lt"/>
              <a:buAutoNum type="arabicPeriod"/>
            </a:pPr>
            <a:r>
              <a:rPr lang="en-US" b="1" dirty="0">
                <a:solidFill>
                  <a:schemeClr val="accent2"/>
                </a:solidFill>
              </a:rPr>
              <a:t>Conclusion</a:t>
            </a:r>
          </a:p>
        </p:txBody>
      </p:sp>
    </p:spTree>
    <p:extLst>
      <p:ext uri="{BB962C8B-B14F-4D97-AF65-F5344CB8AC3E}">
        <p14:creationId xmlns:p14="http://schemas.microsoft.com/office/powerpoint/2010/main" val="1480142287"/>
      </p:ext>
    </p:extLst>
  </p:cSld>
  <p:clrMapOvr>
    <a:masterClrMapping/>
  </p:clrMapOvr>
  <mc:AlternateContent xmlns:mc="http://schemas.openxmlformats.org/markup-compatibility/2006" xmlns:p14="http://schemas.microsoft.com/office/powerpoint/2010/main">
    <mc:Choice Requires="p14">
      <p:transition spd="slow" p14:dur="2000" advTm="31979"/>
    </mc:Choice>
    <mc:Fallback xmlns="">
      <p:transition spd="slow" advTm="319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4C5-BBC7-3167-AEE2-A077948E64BF}"/>
              </a:ext>
            </a:extLst>
          </p:cNvPr>
          <p:cNvSpPr>
            <a:spLocks noGrp="1"/>
          </p:cNvSpPr>
          <p:nvPr>
            <p:ph type="title"/>
          </p:nvPr>
        </p:nvSpPr>
        <p:spPr/>
        <p:txBody>
          <a:bodyPr/>
          <a:lstStyle/>
          <a:p>
            <a:r>
              <a:rPr lang="en-US" b="1" dirty="0"/>
              <a:t>1. Know Your Data</a:t>
            </a:r>
          </a:p>
        </p:txBody>
      </p:sp>
      <p:sp>
        <p:nvSpPr>
          <p:cNvPr id="3" name="Text Placeholder 2">
            <a:extLst>
              <a:ext uri="{FF2B5EF4-FFF2-40B4-BE49-F238E27FC236}">
                <a16:creationId xmlns:a16="http://schemas.microsoft.com/office/drawing/2014/main" id="{04EFDE3D-432A-3088-AE25-5B8CFF41D6AE}"/>
              </a:ext>
            </a:extLst>
          </p:cNvPr>
          <p:cNvSpPr>
            <a:spLocks noGrp="1"/>
          </p:cNvSpPr>
          <p:nvPr>
            <p:ph type="body" idx="1"/>
          </p:nvPr>
        </p:nvSpPr>
        <p:spPr/>
        <p:txBody>
          <a:bodyPr/>
          <a:lstStyle/>
          <a:p>
            <a:pPr algn="just">
              <a:buClr>
                <a:schemeClr val="tx1"/>
              </a:buClr>
            </a:pPr>
            <a:r>
              <a:rPr lang="en-US" dirty="0">
                <a:solidFill>
                  <a:schemeClr val="accent2"/>
                </a:solidFill>
              </a:rPr>
              <a:t>Import different important libraries and then load your dataset.</a:t>
            </a:r>
          </a:p>
          <a:p>
            <a:pPr algn="just">
              <a:buClr>
                <a:schemeClr val="tx1"/>
              </a:buClr>
            </a:pPr>
            <a:r>
              <a:rPr lang="en-US" dirty="0">
                <a:solidFill>
                  <a:schemeClr val="accent2"/>
                </a:solidFill>
              </a:rPr>
              <a:t>The data set preview is given below.</a:t>
            </a:r>
          </a:p>
          <a:p>
            <a:pPr algn="just">
              <a:buClr>
                <a:schemeClr val="tx1"/>
              </a:buClr>
            </a:pPr>
            <a:r>
              <a:rPr lang="en-US" dirty="0">
                <a:solidFill>
                  <a:schemeClr val="accent2"/>
                </a:solidFill>
              </a:rPr>
              <a:t>This dataset has 30000 observations and 25 columns. The target variable is the </a:t>
            </a:r>
            <a:r>
              <a:rPr lang="en-US" b="1" i="0" dirty="0">
                <a:solidFill>
                  <a:srgbClr val="212121"/>
                </a:solidFill>
                <a:effectLst/>
                <a:latin typeface="Courier New" panose="02070309020205020404" pitchFamily="49" charset="0"/>
              </a:rPr>
              <a:t>default payment next month </a:t>
            </a:r>
            <a:r>
              <a:rPr lang="en-US" i="0" dirty="0">
                <a:solidFill>
                  <a:srgbClr val="212121"/>
                </a:solidFill>
                <a:effectLst/>
                <a:latin typeface="+mj-lt"/>
              </a:rPr>
              <a:t>column</a:t>
            </a:r>
            <a:r>
              <a:rPr lang="en-US" b="1" i="0" dirty="0">
                <a:solidFill>
                  <a:srgbClr val="212121"/>
                </a:solidFill>
                <a:effectLst/>
                <a:latin typeface="Courier New" panose="02070309020205020404" pitchFamily="49" charset="0"/>
              </a:rPr>
              <a:t>.</a:t>
            </a:r>
            <a:endParaRPr lang="en-US" dirty="0">
              <a:solidFill>
                <a:schemeClr val="accent2"/>
              </a:solidFill>
            </a:endParaRPr>
          </a:p>
          <a:p>
            <a:pPr>
              <a:buClr>
                <a:schemeClr val="tx1"/>
              </a:buClr>
            </a:pPr>
            <a:endParaRPr lang="en-US" dirty="0">
              <a:solidFill>
                <a:schemeClr val="accent2"/>
              </a:solidFill>
            </a:endParaRPr>
          </a:p>
        </p:txBody>
      </p:sp>
      <p:pic>
        <p:nvPicPr>
          <p:cNvPr id="7" name="Picture 6">
            <a:extLst>
              <a:ext uri="{FF2B5EF4-FFF2-40B4-BE49-F238E27FC236}">
                <a16:creationId xmlns:a16="http://schemas.microsoft.com/office/drawing/2014/main" id="{8A1C7D60-B3CA-6049-FD4D-37E1176133BF}"/>
              </a:ext>
            </a:extLst>
          </p:cNvPr>
          <p:cNvPicPr>
            <a:picLocks noChangeAspect="1"/>
          </p:cNvPicPr>
          <p:nvPr/>
        </p:nvPicPr>
        <p:blipFill rotWithShape="1">
          <a:blip r:embed="rId2"/>
          <a:srcRect l="6817" t="41185" b="26667"/>
          <a:stretch/>
        </p:blipFill>
        <p:spPr>
          <a:xfrm>
            <a:off x="311700" y="2877235"/>
            <a:ext cx="8716927" cy="1691640"/>
          </a:xfrm>
          <a:prstGeom prst="rect">
            <a:avLst/>
          </a:prstGeom>
        </p:spPr>
      </p:pic>
    </p:spTree>
    <p:extLst>
      <p:ext uri="{BB962C8B-B14F-4D97-AF65-F5344CB8AC3E}">
        <p14:creationId xmlns:p14="http://schemas.microsoft.com/office/powerpoint/2010/main" val="2296855630"/>
      </p:ext>
    </p:extLst>
  </p:cSld>
  <p:clrMapOvr>
    <a:masterClrMapping/>
  </p:clrMapOvr>
  <mc:AlternateContent xmlns:mc="http://schemas.openxmlformats.org/markup-compatibility/2006" xmlns:p14="http://schemas.microsoft.com/office/powerpoint/2010/main">
    <mc:Choice Requires="p14">
      <p:transition spd="slow" p14:dur="2000" advTm="23717"/>
    </mc:Choice>
    <mc:Fallback xmlns="">
      <p:transition spd="slow" advTm="237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4ED1-92E5-94DD-3BC7-47F9634B5CFF}"/>
              </a:ext>
            </a:extLst>
          </p:cNvPr>
          <p:cNvSpPr>
            <a:spLocks noGrp="1"/>
          </p:cNvSpPr>
          <p:nvPr>
            <p:ph type="title"/>
          </p:nvPr>
        </p:nvSpPr>
        <p:spPr/>
        <p:txBody>
          <a:bodyPr/>
          <a:lstStyle/>
          <a:p>
            <a:r>
              <a:rPr lang="en-US" dirty="0"/>
              <a:t>Dataset Information</a:t>
            </a:r>
          </a:p>
        </p:txBody>
      </p:sp>
      <p:sp>
        <p:nvSpPr>
          <p:cNvPr id="3" name="Text Placeholder 2">
            <a:extLst>
              <a:ext uri="{FF2B5EF4-FFF2-40B4-BE49-F238E27FC236}">
                <a16:creationId xmlns:a16="http://schemas.microsoft.com/office/drawing/2014/main" id="{249C931B-1908-3637-69DC-7457369EA124}"/>
              </a:ext>
            </a:extLst>
          </p:cNvPr>
          <p:cNvSpPr>
            <a:spLocks noGrp="1"/>
          </p:cNvSpPr>
          <p:nvPr>
            <p:ph type="body" idx="1"/>
          </p:nvPr>
        </p:nvSpPr>
        <p:spPr>
          <a:xfrm>
            <a:off x="220260" y="1091515"/>
            <a:ext cx="5083260" cy="3914825"/>
          </a:xfrm>
        </p:spPr>
        <p:txBody>
          <a:bodyPr/>
          <a:lstStyle/>
          <a:p>
            <a:pPr algn="just">
              <a:lnSpc>
                <a:spcPct val="150000"/>
              </a:lnSpc>
              <a:buClr>
                <a:schemeClr val="tx1"/>
              </a:buClr>
            </a:pPr>
            <a:r>
              <a:rPr lang="en-US" dirty="0">
                <a:solidFill>
                  <a:schemeClr val="accent2"/>
                </a:solidFill>
              </a:rPr>
              <a:t>This dataset has 24 independent features and one target variable.</a:t>
            </a:r>
          </a:p>
          <a:p>
            <a:pPr algn="just">
              <a:lnSpc>
                <a:spcPct val="150000"/>
              </a:lnSpc>
              <a:buClr>
                <a:schemeClr val="tx1"/>
              </a:buClr>
            </a:pPr>
            <a:r>
              <a:rPr lang="en-US" dirty="0">
                <a:solidFill>
                  <a:schemeClr val="accent2"/>
                </a:solidFill>
              </a:rPr>
              <a:t>All the columns are integer types.</a:t>
            </a:r>
          </a:p>
          <a:p>
            <a:pPr algn="just">
              <a:lnSpc>
                <a:spcPct val="150000"/>
              </a:lnSpc>
              <a:buClr>
                <a:schemeClr val="tx1"/>
              </a:buClr>
            </a:pPr>
            <a:r>
              <a:rPr lang="en-US" dirty="0">
                <a:solidFill>
                  <a:schemeClr val="accent2"/>
                </a:solidFill>
              </a:rPr>
              <a:t>There are no missing or NULL values in the dataset.</a:t>
            </a:r>
          </a:p>
          <a:p>
            <a:pPr algn="just">
              <a:lnSpc>
                <a:spcPct val="150000"/>
              </a:lnSpc>
              <a:buClr>
                <a:schemeClr val="tx1"/>
              </a:buClr>
            </a:pPr>
            <a:r>
              <a:rPr lang="en-US" dirty="0">
                <a:solidFill>
                  <a:schemeClr val="accent2"/>
                </a:solidFill>
              </a:rPr>
              <a:t>The dataset is ready for Exploratory data analysis. </a:t>
            </a:r>
          </a:p>
          <a:p>
            <a:pPr algn="just">
              <a:lnSpc>
                <a:spcPct val="150000"/>
              </a:lnSpc>
              <a:buClr>
                <a:schemeClr val="tx1"/>
              </a:buClr>
            </a:pPr>
            <a:r>
              <a:rPr lang="en-US" dirty="0">
                <a:solidFill>
                  <a:schemeClr val="accent2"/>
                </a:solidFill>
              </a:rPr>
              <a:t>Also there is no duplicated value in the dataset.</a:t>
            </a:r>
          </a:p>
        </p:txBody>
      </p:sp>
      <p:pic>
        <p:nvPicPr>
          <p:cNvPr id="5" name="Picture 4">
            <a:extLst>
              <a:ext uri="{FF2B5EF4-FFF2-40B4-BE49-F238E27FC236}">
                <a16:creationId xmlns:a16="http://schemas.microsoft.com/office/drawing/2014/main" id="{08C7BDDA-E1CC-D88C-94F6-F0E7A7A7E764}"/>
              </a:ext>
            </a:extLst>
          </p:cNvPr>
          <p:cNvPicPr>
            <a:picLocks noChangeAspect="1"/>
          </p:cNvPicPr>
          <p:nvPr/>
        </p:nvPicPr>
        <p:blipFill rotWithShape="1">
          <a:blip r:embed="rId2"/>
          <a:srcRect l="6817" t="24741" r="60750" b="8652"/>
          <a:stretch/>
        </p:blipFill>
        <p:spPr>
          <a:xfrm>
            <a:off x="5303520" y="687384"/>
            <a:ext cx="3738653" cy="4318956"/>
          </a:xfrm>
          <a:prstGeom prst="rect">
            <a:avLst/>
          </a:prstGeom>
        </p:spPr>
      </p:pic>
    </p:spTree>
    <p:extLst>
      <p:ext uri="{BB962C8B-B14F-4D97-AF65-F5344CB8AC3E}">
        <p14:creationId xmlns:p14="http://schemas.microsoft.com/office/powerpoint/2010/main" val="1662315475"/>
      </p:ext>
    </p:extLst>
  </p:cSld>
  <p:clrMapOvr>
    <a:masterClrMapping/>
  </p:clrMapOvr>
  <mc:AlternateContent xmlns:mc="http://schemas.openxmlformats.org/markup-compatibility/2006" xmlns:p14="http://schemas.microsoft.com/office/powerpoint/2010/main">
    <mc:Choice Requires="p14">
      <p:transition spd="slow" p14:dur="2000" advTm="27664"/>
    </mc:Choice>
    <mc:Fallback xmlns="">
      <p:transition spd="slow" advTm="276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6C80-BBDE-2540-A604-BE01B6440E61}"/>
              </a:ext>
            </a:extLst>
          </p:cNvPr>
          <p:cNvSpPr>
            <a:spLocks noGrp="1"/>
          </p:cNvSpPr>
          <p:nvPr>
            <p:ph type="title"/>
          </p:nvPr>
        </p:nvSpPr>
        <p:spPr/>
        <p:txBody>
          <a:bodyPr/>
          <a:lstStyle/>
          <a:p>
            <a:r>
              <a:rPr lang="en-US" b="1" dirty="0"/>
              <a:t>2. Understand Your Variable</a:t>
            </a:r>
          </a:p>
        </p:txBody>
      </p:sp>
      <p:sp>
        <p:nvSpPr>
          <p:cNvPr id="3" name="Text Placeholder 2">
            <a:extLst>
              <a:ext uri="{FF2B5EF4-FFF2-40B4-BE49-F238E27FC236}">
                <a16:creationId xmlns:a16="http://schemas.microsoft.com/office/drawing/2014/main" id="{015E070E-0474-F2B4-11A1-F96FE4F46386}"/>
              </a:ext>
            </a:extLst>
          </p:cNvPr>
          <p:cNvSpPr>
            <a:spLocks noGrp="1"/>
          </p:cNvSpPr>
          <p:nvPr>
            <p:ph type="body" idx="1"/>
          </p:nvPr>
        </p:nvSpPr>
        <p:spPr/>
        <p:txBody>
          <a:bodyPr/>
          <a:lstStyle/>
          <a:p>
            <a:pPr algn="just">
              <a:buClr>
                <a:schemeClr val="tx1"/>
              </a:buClr>
            </a:pPr>
            <a:r>
              <a:rPr lang="en-US" dirty="0">
                <a:solidFill>
                  <a:schemeClr val="accent2"/>
                </a:solidFill>
              </a:rPr>
              <a:t>The 24 independent variables are </a:t>
            </a:r>
            <a:r>
              <a:rPr lang="en-IN" b="1" i="0" dirty="0">
                <a:solidFill>
                  <a:schemeClr val="accent2"/>
                </a:solidFill>
                <a:effectLst/>
                <a:latin typeface="Courier New" panose="02070309020205020404" pitchFamily="49" charset="0"/>
              </a:rPr>
              <a:t>'ID', 'LIMIT_BAL', 'SEX', 'EDUCATION', 'MARRIAGE', 'AGE', 'PAY_0', 'PAY_2', 'PAY_3', 'PAY_4', 'PAY_5', 'PAY_6', 'BILL_AMT1', 'BILL_AMT2', 'BILL_AMT3', 'BILL_AMT4', 'BILL_AMT5', 'BILL_AMT6', 'PAY_AMT1', 'PAY_AMT2', 'PAY_AMT3', 'PAY_AMT4', 'PAY_AMT5', 'PAY_AMT6’.</a:t>
            </a:r>
          </a:p>
          <a:p>
            <a:pPr algn="just">
              <a:buClr>
                <a:schemeClr val="tx1"/>
              </a:buClr>
            </a:pPr>
            <a:endParaRPr lang="en-IN" dirty="0">
              <a:solidFill>
                <a:schemeClr val="accent2"/>
              </a:solidFill>
              <a:latin typeface="Courier New" panose="02070309020205020404" pitchFamily="49" charset="0"/>
            </a:endParaRPr>
          </a:p>
          <a:p>
            <a:pPr algn="just">
              <a:buClr>
                <a:schemeClr val="tx1"/>
              </a:buClr>
            </a:pPr>
            <a:r>
              <a:rPr lang="en-IN" b="0" i="0" dirty="0">
                <a:solidFill>
                  <a:schemeClr val="accent2"/>
                </a:solidFill>
                <a:effectLst/>
                <a:latin typeface="+mj-lt"/>
              </a:rPr>
              <a:t>The target variable is  </a:t>
            </a:r>
            <a:r>
              <a:rPr lang="en-IN" b="1" i="0" dirty="0">
                <a:solidFill>
                  <a:schemeClr val="accent2"/>
                </a:solidFill>
                <a:effectLst/>
                <a:latin typeface="Courier New" panose="02070309020205020404" pitchFamily="49" charset="0"/>
              </a:rPr>
              <a:t>'default payment next month’.</a:t>
            </a:r>
            <a:endParaRPr lang="en-US" b="1" dirty="0">
              <a:solidFill>
                <a:schemeClr val="accent2"/>
              </a:solidFill>
            </a:endParaRPr>
          </a:p>
        </p:txBody>
      </p:sp>
    </p:spTree>
    <p:extLst>
      <p:ext uri="{BB962C8B-B14F-4D97-AF65-F5344CB8AC3E}">
        <p14:creationId xmlns:p14="http://schemas.microsoft.com/office/powerpoint/2010/main" val="3653964880"/>
      </p:ext>
    </p:extLst>
  </p:cSld>
  <p:clrMapOvr>
    <a:masterClrMapping/>
  </p:clrMapOvr>
  <mc:AlternateContent xmlns:mc="http://schemas.openxmlformats.org/markup-compatibility/2006" xmlns:p14="http://schemas.microsoft.com/office/powerpoint/2010/main">
    <mc:Choice Requires="p14">
      <p:transition spd="slow" p14:dur="2000" advTm="47192"/>
    </mc:Choice>
    <mc:Fallback xmlns="">
      <p:transition spd="slow" advTm="471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99A8-82C3-64F0-9335-ADD1C267559C}"/>
              </a:ext>
            </a:extLst>
          </p:cNvPr>
          <p:cNvSpPr>
            <a:spLocks noGrp="1"/>
          </p:cNvSpPr>
          <p:nvPr>
            <p:ph type="title"/>
          </p:nvPr>
        </p:nvSpPr>
        <p:spPr>
          <a:xfrm>
            <a:off x="144060" y="231665"/>
            <a:ext cx="8520600" cy="572700"/>
          </a:xfrm>
        </p:spPr>
        <p:txBody>
          <a:bodyPr/>
          <a:lstStyle/>
          <a:p>
            <a:r>
              <a:rPr lang="en-US" dirty="0"/>
              <a:t>Statistical Description</a:t>
            </a:r>
          </a:p>
        </p:txBody>
      </p:sp>
      <p:pic>
        <p:nvPicPr>
          <p:cNvPr id="5" name="Picture 4">
            <a:extLst>
              <a:ext uri="{FF2B5EF4-FFF2-40B4-BE49-F238E27FC236}">
                <a16:creationId xmlns:a16="http://schemas.microsoft.com/office/drawing/2014/main" id="{F9F44A72-E832-A85E-134E-A833F7A180F9}"/>
              </a:ext>
            </a:extLst>
          </p:cNvPr>
          <p:cNvPicPr>
            <a:picLocks noChangeAspect="1"/>
          </p:cNvPicPr>
          <p:nvPr/>
        </p:nvPicPr>
        <p:blipFill rotWithShape="1">
          <a:blip r:embed="rId2"/>
          <a:srcRect l="10083" t="26222" r="29417" b="8652"/>
          <a:stretch/>
        </p:blipFill>
        <p:spPr>
          <a:xfrm>
            <a:off x="2346960" y="914889"/>
            <a:ext cx="6728460" cy="4074127"/>
          </a:xfrm>
          <a:prstGeom prst="rect">
            <a:avLst/>
          </a:prstGeom>
        </p:spPr>
      </p:pic>
    </p:spTree>
    <p:extLst>
      <p:ext uri="{BB962C8B-B14F-4D97-AF65-F5344CB8AC3E}">
        <p14:creationId xmlns:p14="http://schemas.microsoft.com/office/powerpoint/2010/main" val="1450314086"/>
      </p:ext>
    </p:extLst>
  </p:cSld>
  <p:clrMapOvr>
    <a:masterClrMapping/>
  </p:clrMapOvr>
  <mc:AlternateContent xmlns:mc="http://schemas.openxmlformats.org/markup-compatibility/2006" xmlns:p14="http://schemas.microsoft.com/office/powerpoint/2010/main">
    <mc:Choice Requires="p14">
      <p:transition spd="slow" p14:dur="2000" advTm="15337"/>
    </mc:Choice>
    <mc:Fallback xmlns="">
      <p:transition spd="slow" advTm="15337"/>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1711</Words>
  <Application>Microsoft Office PowerPoint</Application>
  <PresentationFormat>On-screen Show (16:9)</PresentationFormat>
  <Paragraphs>149</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-apple-system</vt:lpstr>
      <vt:lpstr>Courier New</vt:lpstr>
      <vt:lpstr>Segoe UI</vt:lpstr>
      <vt:lpstr>Calibri</vt:lpstr>
      <vt:lpstr>Roboto</vt:lpstr>
      <vt:lpstr>Montserrat</vt:lpstr>
      <vt:lpstr>Arial</vt:lpstr>
      <vt:lpstr>Simple Light</vt:lpstr>
      <vt:lpstr>           Capstone Project Credit Card Default Prediction Name: Md Sohail Tanveer   </vt:lpstr>
      <vt:lpstr>Business Context</vt:lpstr>
      <vt:lpstr>Main Libraries Used</vt:lpstr>
      <vt:lpstr>Project Architecture</vt:lpstr>
      <vt:lpstr>Table of Content</vt:lpstr>
      <vt:lpstr>1. Know Your Data</vt:lpstr>
      <vt:lpstr>Dataset Information</vt:lpstr>
      <vt:lpstr>2. Understand Your Variable</vt:lpstr>
      <vt:lpstr>Statistical Description</vt:lpstr>
      <vt:lpstr>PowerPoint Presentation</vt:lpstr>
      <vt:lpstr>Variable Description</vt:lpstr>
      <vt:lpstr>PowerPoint Presentation</vt:lpstr>
      <vt:lpstr>PowerPoint Presentation</vt:lpstr>
      <vt:lpstr>3. EDA(Exploratory Data Analysis)</vt:lpstr>
      <vt:lpstr>Target variable</vt:lpstr>
      <vt:lpstr>Education v/s Target Variable</vt:lpstr>
      <vt:lpstr>Marriage v/s Target Variable</vt:lpstr>
      <vt:lpstr>Age v/s Target Variable</vt:lpstr>
      <vt:lpstr>Gender v/s Target Variable</vt:lpstr>
      <vt:lpstr>4. Feature Engineering</vt:lpstr>
      <vt:lpstr>Correlation between variables</vt:lpstr>
      <vt:lpstr>SMOTE to manage Target Variable </vt:lpstr>
      <vt:lpstr>PowerPoint Presentation</vt:lpstr>
      <vt:lpstr>5. Model Implementation</vt:lpstr>
      <vt:lpstr>Logistic</vt:lpstr>
      <vt:lpstr>Decision Trees</vt:lpstr>
      <vt:lpstr>KNN Classifier</vt:lpstr>
      <vt:lpstr>Random Forest Classifier</vt:lpstr>
      <vt:lpstr>Gradient Boosting</vt:lpstr>
      <vt:lpstr>6. Model Explainability</vt:lpstr>
      <vt:lpstr>Feature Importance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Airbnb Booking Analysis   </dc:title>
  <cp:lastModifiedBy>Md Sohail Tanveer</cp:lastModifiedBy>
  <cp:revision>1</cp:revision>
  <dcterms:modified xsi:type="dcterms:W3CDTF">2023-01-12T05:56:25Z</dcterms:modified>
</cp:coreProperties>
</file>